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5"/>
  </p:notesMasterIdLst>
  <p:sldIdLst>
    <p:sldId id="256" r:id="rId2"/>
    <p:sldId id="277" r:id="rId3"/>
    <p:sldId id="300" r:id="rId4"/>
    <p:sldId id="301" r:id="rId5"/>
    <p:sldId id="305" r:id="rId6"/>
    <p:sldId id="306" r:id="rId7"/>
    <p:sldId id="310" r:id="rId8"/>
    <p:sldId id="316" r:id="rId9"/>
    <p:sldId id="319" r:id="rId10"/>
    <p:sldId id="308" r:id="rId11"/>
    <p:sldId id="312" r:id="rId12"/>
    <p:sldId id="317" r:id="rId13"/>
    <p:sldId id="321" r:id="rId14"/>
    <p:sldId id="311" r:id="rId15"/>
    <p:sldId id="314" r:id="rId16"/>
    <p:sldId id="318" r:id="rId17"/>
    <p:sldId id="320" r:id="rId18"/>
    <p:sldId id="315" r:id="rId19"/>
    <p:sldId id="322" r:id="rId20"/>
    <p:sldId id="323" r:id="rId21"/>
    <p:sldId id="324" r:id="rId22"/>
    <p:sldId id="325" r:id="rId23"/>
    <p:sldId id="326" r:id="rId24"/>
    <p:sldId id="327" r:id="rId25"/>
    <p:sldId id="328" r:id="rId26"/>
    <p:sldId id="329" r:id="rId27"/>
    <p:sldId id="330" r:id="rId28"/>
    <p:sldId id="331" r:id="rId29"/>
    <p:sldId id="332" r:id="rId30"/>
    <p:sldId id="334" r:id="rId31"/>
    <p:sldId id="333" r:id="rId32"/>
    <p:sldId id="337" r:id="rId33"/>
    <p:sldId id="338" r:id="rId34"/>
    <p:sldId id="313" r:id="rId35"/>
    <p:sldId id="257" r:id="rId36"/>
    <p:sldId id="258" r:id="rId37"/>
    <p:sldId id="259" r:id="rId38"/>
    <p:sldId id="260" r:id="rId39"/>
    <p:sldId id="261" r:id="rId40"/>
    <p:sldId id="262" r:id="rId41"/>
    <p:sldId id="263" r:id="rId42"/>
    <p:sldId id="264" r:id="rId43"/>
    <p:sldId id="265" r:id="rId44"/>
    <p:sldId id="266" r:id="rId45"/>
    <p:sldId id="267" r:id="rId46"/>
    <p:sldId id="268" r:id="rId47"/>
    <p:sldId id="269" r:id="rId48"/>
    <p:sldId id="271" r:id="rId49"/>
    <p:sldId id="272" r:id="rId50"/>
    <p:sldId id="273" r:id="rId51"/>
    <p:sldId id="276" r:id="rId52"/>
    <p:sldId id="274" r:id="rId53"/>
    <p:sldId id="275" r:id="rId5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AF0A351-FFA9-41BC-9EE0-A8F691BF403D}">
          <p14:sldIdLst>
            <p14:sldId id="256"/>
            <p14:sldId id="277"/>
            <p14:sldId id="300"/>
            <p14:sldId id="301"/>
            <p14:sldId id="305"/>
            <p14:sldId id="306"/>
            <p14:sldId id="310"/>
            <p14:sldId id="316"/>
            <p14:sldId id="319"/>
            <p14:sldId id="308"/>
            <p14:sldId id="312"/>
            <p14:sldId id="317"/>
            <p14:sldId id="321"/>
            <p14:sldId id="311"/>
            <p14:sldId id="314"/>
            <p14:sldId id="318"/>
            <p14:sldId id="320"/>
            <p14:sldId id="315"/>
            <p14:sldId id="322"/>
            <p14:sldId id="323"/>
            <p14:sldId id="324"/>
            <p14:sldId id="325"/>
            <p14:sldId id="326"/>
            <p14:sldId id="327"/>
            <p14:sldId id="328"/>
            <p14:sldId id="329"/>
            <p14:sldId id="330"/>
            <p14:sldId id="331"/>
            <p14:sldId id="332"/>
            <p14:sldId id="334"/>
            <p14:sldId id="333"/>
            <p14:sldId id="337"/>
            <p14:sldId id="338"/>
          </p14:sldIdLst>
        </p14:section>
        <p14:section name="Untitled Section" id="{198E4906-C6AE-4028-A5F7-405B3A8301F0}">
          <p14:sldIdLst>
            <p14:sldId id="313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1"/>
            <p14:sldId id="272"/>
            <p14:sldId id="273"/>
            <p14:sldId id="276"/>
            <p14:sldId id="274"/>
            <p14:sldId id="27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876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F43AF5-4B91-4E9B-84EB-280F0A3726A0}" type="datetimeFigureOut">
              <a:rPr lang="en-US" smtClean="0"/>
              <a:t>11/10/2022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E1E1CE-B25C-4457-9076-84EA0CEA6B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037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6928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5299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2150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7895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5584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0D0D3-A4CB-3A6C-158A-9794106E11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22CE8F-6F70-DFD2-2D0C-28D3ADCDF8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EF09B3-7067-5597-0393-D46419567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11/10/2022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555173-1CF8-6CEB-62C1-AFBD7CE165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95920E-4C9C-23B9-8C62-985E210F1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6779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9AD53-FFC8-48C4-A5B9-C88C26553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740192-D268-FD02-9CE2-F20D0D9256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6D2AEF-C126-F7D0-A3FA-DA1776200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11/10/2022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B485E0-F672-710B-0009-AA09160375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B38E7-7561-2674-F183-1D5A1B972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8258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2FD9CDF-6422-EF30-3BA3-06A04EAC414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CA38C7-40F9-DEDB-6A4B-0B2732B914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8E2A25-4255-12EF-584D-EC12063D0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11/10/2022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EA5146-7A67-C299-D0EF-DA583EB3C6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433DDB-1D47-BD3D-7C03-613615864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7065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56D0BA-8299-1CDF-5B25-619A1F6BB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A78AFD-C24B-5170-355B-5AB770AEC5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51E209-64A7-1F71-1115-4A2C5B30A9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11/10/2022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C041A6-6866-CE10-0B0F-59A8D5D3E9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6E57B6-6214-7873-BE4E-976B0FCCE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3489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F1E44-E7F3-54D0-2A3B-BBE4160EC2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4D24C4-257A-0177-59D7-AFDB63A949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777FA6-2FF4-6B31-4297-DE729A751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11/10/2022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377C21-58F6-B405-8F5E-21D79F3D60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5F87A5-7DEE-B935-D49F-B9D7ADACD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0725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3DF62-2EF8-3A4D-A31D-66E67D1A1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3049AE-C027-DEA4-09A1-4858937562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609DEB-1BF3-0538-24E2-8BDB592AA9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54F772-0A7F-C87E-BBFB-7668AB8C2B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11/10/2022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8D840A-C07C-91CA-C513-BF55A73E68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79883D-2508-49E6-5435-31A9EADD7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4364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5E28F-7CA2-D20F-EAE2-F72363B67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85F565-B26A-164D-CB86-9E39BE4E35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8CFFF4-1557-FFAB-0BC4-F0C05F6949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B44C796-2622-3944-795E-76D9CDEA7D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03B3558-6A38-E5B9-5130-A37F84641D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AFFE63A-CA3B-F99C-DEE7-81E2FA0296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11/10/2022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9AC10D3-BD4D-E14A-9EE9-41EDD1BEA5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D9A2E60-FD06-0A13-ACF6-2D0501568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8743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E9149-4997-E3AE-F813-98C5C4FE8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CE8F5F-3A03-E0D1-39B3-BB13098374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11/10/2022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15F258-294A-694C-65B7-5826FA6301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D12A05-8B81-E82E-F97D-676C626BD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7119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6659689-DDFF-FBD1-B003-FD5E0D21E4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11/10/2022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0535DE-A0F1-9746-02CF-8CE899674B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166921-E340-21AF-A340-33D396D5D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5495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9996E-F05F-DD15-EB5E-A03BC16565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ACFAAC-EDE9-B206-B0EA-5661DE3555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6DFEB9-064F-D996-2572-0F55F0F64C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EB61FC-4090-FD80-D9BC-2A98A78A4A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11/10/2022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4BD3C1-4CE1-2FB5-75AA-76ADE66C3A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03FFB8-23F4-0A28-7542-322DA4F42E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8284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7A486-8719-B0CC-7D48-25CBEDB02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2388A6F-07A4-4901-3272-2583FE68DE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16CE65-5506-4C55-93D2-CB82DA52F7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B1B033-9C94-936E-1CDB-68BFC85EE3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11/10/2022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4A989F-9665-4111-29D8-04B239C939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178CF1-2967-35E5-A503-D1298550C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6624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392F230-22C2-D58E-8992-B6AA91C6A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52BDBF-1F11-16F5-466D-A0B8980813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524CFA-47F4-4F7F-EC07-4630B658C8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0A374C-67DD-7B41-A977-89CB4768BCE6}" type="datetimeFigureOut">
              <a:rPr lang="en-US" smtClean="0"/>
              <a:t>11/10/2022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85E050-5B0E-C60D-0E0B-5782B4FF32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F82A71-F855-400E-E5A8-806BFC2DB3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157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17.png"/><Relationship Id="rId7" Type="http://schemas.openxmlformats.org/officeDocument/2006/relationships/image" Target="../media/image7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10" Type="http://schemas.openxmlformats.org/officeDocument/2006/relationships/image" Target="../media/image76.png"/><Relationship Id="rId4" Type="http://schemas.openxmlformats.org/officeDocument/2006/relationships/image" Target="../media/image22.png"/><Relationship Id="rId9" Type="http://schemas.openxmlformats.org/officeDocument/2006/relationships/image" Target="../media/image7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59.png"/><Relationship Id="rId7" Type="http://schemas.openxmlformats.org/officeDocument/2006/relationships/image" Target="../media/image82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10" Type="http://schemas.openxmlformats.org/officeDocument/2006/relationships/image" Target="../media/image85.png"/><Relationship Id="rId4" Type="http://schemas.openxmlformats.org/officeDocument/2006/relationships/image" Target="../media/image64.png"/><Relationship Id="rId9" Type="http://schemas.openxmlformats.org/officeDocument/2006/relationships/image" Target="../media/image8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13" Type="http://schemas.openxmlformats.org/officeDocument/2006/relationships/image" Target="../media/image96.png"/><Relationship Id="rId3" Type="http://schemas.openxmlformats.org/officeDocument/2006/relationships/image" Target="../media/image17.png"/><Relationship Id="rId7" Type="http://schemas.openxmlformats.org/officeDocument/2006/relationships/image" Target="../media/image90.png"/><Relationship Id="rId12" Type="http://schemas.openxmlformats.org/officeDocument/2006/relationships/image" Target="../media/image9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9.png"/><Relationship Id="rId11" Type="http://schemas.openxmlformats.org/officeDocument/2006/relationships/image" Target="../media/image94.png"/><Relationship Id="rId5" Type="http://schemas.openxmlformats.org/officeDocument/2006/relationships/image" Target="../media/image88.png"/><Relationship Id="rId10" Type="http://schemas.openxmlformats.org/officeDocument/2006/relationships/image" Target="../media/image93.png"/><Relationship Id="rId4" Type="http://schemas.openxmlformats.org/officeDocument/2006/relationships/image" Target="../media/image22.png"/><Relationship Id="rId9" Type="http://schemas.openxmlformats.org/officeDocument/2006/relationships/image" Target="../media/image9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13" Type="http://schemas.openxmlformats.org/officeDocument/2006/relationships/image" Target="../media/image107.png"/><Relationship Id="rId3" Type="http://schemas.openxmlformats.org/officeDocument/2006/relationships/image" Target="../media/image54.png"/><Relationship Id="rId7" Type="http://schemas.openxmlformats.org/officeDocument/2006/relationships/image" Target="../media/image101.png"/><Relationship Id="rId12" Type="http://schemas.openxmlformats.org/officeDocument/2006/relationships/image" Target="../media/image10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0.png"/><Relationship Id="rId11" Type="http://schemas.openxmlformats.org/officeDocument/2006/relationships/image" Target="../media/image105.png"/><Relationship Id="rId5" Type="http://schemas.openxmlformats.org/officeDocument/2006/relationships/image" Target="../media/image64.png"/><Relationship Id="rId10" Type="http://schemas.openxmlformats.org/officeDocument/2006/relationships/image" Target="../media/image104.png"/><Relationship Id="rId4" Type="http://schemas.openxmlformats.org/officeDocument/2006/relationships/image" Target="../media/image59.png"/><Relationship Id="rId9" Type="http://schemas.openxmlformats.org/officeDocument/2006/relationships/image" Target="../media/image103.png"/><Relationship Id="rId14" Type="http://schemas.openxmlformats.org/officeDocument/2006/relationships/image" Target="../media/image10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1.png"/><Relationship Id="rId5" Type="http://schemas.openxmlformats.org/officeDocument/2006/relationships/image" Target="../media/image70.png"/><Relationship Id="rId4" Type="http://schemas.openxmlformats.org/officeDocument/2006/relationships/image" Target="../media/image11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13" Type="http://schemas.openxmlformats.org/officeDocument/2006/relationships/image" Target="../media/image117.png"/><Relationship Id="rId3" Type="http://schemas.openxmlformats.org/officeDocument/2006/relationships/image" Target="../media/image93.png"/><Relationship Id="rId7" Type="http://schemas.openxmlformats.org/officeDocument/2006/relationships/image" Target="../media/image90.png"/><Relationship Id="rId12" Type="http://schemas.openxmlformats.org/officeDocument/2006/relationships/image" Target="../media/image116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11" Type="http://schemas.openxmlformats.org/officeDocument/2006/relationships/image" Target="../media/image115.png"/><Relationship Id="rId5" Type="http://schemas.openxmlformats.org/officeDocument/2006/relationships/image" Target="../media/image89.png"/><Relationship Id="rId10" Type="http://schemas.openxmlformats.org/officeDocument/2006/relationships/image" Target="../media/image114.png"/><Relationship Id="rId4" Type="http://schemas.openxmlformats.org/officeDocument/2006/relationships/image" Target="../media/image17.png"/><Relationship Id="rId9" Type="http://schemas.openxmlformats.org/officeDocument/2006/relationships/image" Target="../media/image113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image" Target="../media/image118.png"/><Relationship Id="rId7" Type="http://schemas.openxmlformats.org/officeDocument/2006/relationships/image" Target="../media/image10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png"/><Relationship Id="rId11" Type="http://schemas.openxmlformats.org/officeDocument/2006/relationships/image" Target="../media/image123.png"/><Relationship Id="rId5" Type="http://schemas.openxmlformats.org/officeDocument/2006/relationships/image" Target="../media/image105.png"/><Relationship Id="rId10" Type="http://schemas.openxmlformats.org/officeDocument/2006/relationships/image" Target="../media/image122.png"/><Relationship Id="rId4" Type="http://schemas.openxmlformats.org/officeDocument/2006/relationships/image" Target="../media/image119.png"/><Relationship Id="rId9" Type="http://schemas.openxmlformats.org/officeDocument/2006/relationships/image" Target="../media/image121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7" Type="http://schemas.openxmlformats.org/officeDocument/2006/relationships/image" Target="../media/image129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8.png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7" Type="http://schemas.openxmlformats.org/officeDocument/2006/relationships/image" Target="../media/image135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4.png"/><Relationship Id="rId5" Type="http://schemas.openxmlformats.org/officeDocument/2006/relationships/image" Target="../media/image133.png"/><Relationship Id="rId4" Type="http://schemas.openxmlformats.org/officeDocument/2006/relationships/image" Target="../media/image132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7" Type="http://schemas.openxmlformats.org/officeDocument/2006/relationships/image" Target="../media/image141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.png"/><Relationship Id="rId5" Type="http://schemas.openxmlformats.org/officeDocument/2006/relationships/image" Target="../media/image139.png"/><Relationship Id="rId4" Type="http://schemas.openxmlformats.org/officeDocument/2006/relationships/image" Target="../media/image13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7" Type="http://schemas.openxmlformats.org/officeDocument/2006/relationships/image" Target="../media/image147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6.png"/><Relationship Id="rId5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2.png"/><Relationship Id="rId5" Type="http://schemas.openxmlformats.org/officeDocument/2006/relationships/image" Target="../media/image151.png"/><Relationship Id="rId4" Type="http://schemas.openxmlformats.org/officeDocument/2006/relationships/image" Target="../media/image15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7" Type="http://schemas.openxmlformats.org/officeDocument/2006/relationships/image" Target="../media/image158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7.png"/><Relationship Id="rId5" Type="http://schemas.openxmlformats.org/officeDocument/2006/relationships/image" Target="../media/image156.png"/><Relationship Id="rId4" Type="http://schemas.openxmlformats.org/officeDocument/2006/relationships/image" Target="../media/image15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2.png"/><Relationship Id="rId4" Type="http://schemas.openxmlformats.org/officeDocument/2006/relationships/image" Target="../media/image16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7" Type="http://schemas.openxmlformats.org/officeDocument/2006/relationships/image" Target="../media/image168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7.png"/><Relationship Id="rId5" Type="http://schemas.openxmlformats.org/officeDocument/2006/relationships/image" Target="../media/image166.png"/><Relationship Id="rId4" Type="http://schemas.openxmlformats.org/officeDocument/2006/relationships/image" Target="../media/image16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4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9.png"/><Relationship Id="rId5" Type="http://schemas.openxmlformats.org/officeDocument/2006/relationships/image" Target="../media/image178.png"/><Relationship Id="rId4" Type="http://schemas.openxmlformats.org/officeDocument/2006/relationships/image" Target="../media/image17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7" Type="http://schemas.openxmlformats.org/officeDocument/2006/relationships/image" Target="../media/image188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7.png"/><Relationship Id="rId5" Type="http://schemas.openxmlformats.org/officeDocument/2006/relationships/image" Target="../media/image186.png"/><Relationship Id="rId4" Type="http://schemas.openxmlformats.org/officeDocument/2006/relationships/image" Target="../media/image18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2.png"/><Relationship Id="rId4" Type="http://schemas.openxmlformats.org/officeDocument/2006/relationships/image" Target="../media/image19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6.png"/><Relationship Id="rId4" Type="http://schemas.openxmlformats.org/officeDocument/2006/relationships/image" Target="../media/image19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7" Type="http://schemas.openxmlformats.org/officeDocument/2006/relationships/image" Target="../media/image202.pn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1.png"/><Relationship Id="rId5" Type="http://schemas.openxmlformats.org/officeDocument/2006/relationships/image" Target="../media/image200.png"/><Relationship Id="rId4" Type="http://schemas.openxmlformats.org/officeDocument/2006/relationships/image" Target="../media/image19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74934-E44A-CF65-100D-ADD32E3A72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291090"/>
            <a:ext cx="10515599" cy="932688"/>
          </a:xfrm>
        </p:spPr>
        <p:txBody>
          <a:bodyPr>
            <a:normAutofit/>
          </a:bodyPr>
          <a:lstStyle/>
          <a:p>
            <a:pPr algn="l"/>
            <a:r>
              <a:rPr lang="en-US" sz="5400"/>
              <a:t>P_update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CA3D8C-66E8-62E1-D403-14FAA5C727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199" y="1335726"/>
            <a:ext cx="10515599" cy="420624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Format: b0 v0 chi_max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E0AD74-9C70-1F3F-EB08-7BB02C298A75}"/>
              </a:ext>
            </a:extLst>
          </p:cNvPr>
          <p:cNvSpPr txBox="1"/>
          <p:nvPr/>
        </p:nvSpPr>
        <p:spPr>
          <a:xfrm>
            <a:off x="6512609" y="3429000"/>
            <a:ext cx="50653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dirty="0"/>
              <a:t>Need to see collapse of dilute layer to get sharp decrease</a:t>
            </a:r>
          </a:p>
        </p:txBody>
      </p:sp>
      <p:pic>
        <p:nvPicPr>
          <p:cNvPr id="5" name="Picture 4" descr="A picture containing chart&#10;&#10;Description automatically generated">
            <a:extLst>
              <a:ext uri="{FF2B5EF4-FFF2-40B4-BE49-F238E27FC236}">
                <a16:creationId xmlns:a16="http://schemas.microsoft.com/office/drawing/2014/main" id="{387FDFA4-2F9B-A81A-F089-6F9D000445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800" y="2259510"/>
            <a:ext cx="5491437" cy="4511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7071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51777B4-96F6-88F9-8DAC-1EC66BCA18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" y="970471"/>
            <a:ext cx="3886024" cy="282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829ADC95-A726-34D0-B646-18B7723D40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2988" y="1036786"/>
            <a:ext cx="3886024" cy="282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E7CEF609-AE7D-6CC3-560B-8CA61FDD3A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8702" y="1036786"/>
            <a:ext cx="3886024" cy="282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F98E1320-60D3-E0C2-15B9-C640ECC860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6950" y="3964014"/>
            <a:ext cx="3886025" cy="2825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6682C420-F50D-55CB-2DF2-99EFEA2593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964015"/>
            <a:ext cx="3886024" cy="282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61542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B15 – thresh = 1e-04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6492CECC-CA59-344B-55A9-0CF8101A61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564" y="722384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66D12A5E-582C-FE89-E6F3-7335996337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6662" y="713278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1FE34104-4208-8E43-3751-43E69FF634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0004" y="717831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92FD254F-5FE1-B55A-6708-4508DD76C3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7324" y="3859149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7114448D-068E-191F-A753-35EBF870DB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0666" y="3850043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83705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b15 - </a:t>
            </a:r>
            <a:r>
              <a:rPr lang="en-US" sz="2400" b="1" dirty="0" err="1"/>
              <a:t>maxpt</a:t>
            </a:r>
            <a:endParaRPr lang="en-US" sz="2400" b="1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D4FAF7F7-63F1-CAD5-4CED-F4AE83D04D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4" y="577970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DE2D2EC1-D46A-5248-94F9-78B50C73CA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2914" y="588481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05724268-B8B1-FE5A-47E5-611AF9987C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8161" y="577970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011AEE6C-91AB-4AC0-81B4-CA71ACE843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1481" y="3714615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>
            <a:extLst>
              <a:ext uri="{FF2B5EF4-FFF2-40B4-BE49-F238E27FC236}">
                <a16:creationId xmlns:a16="http://schemas.microsoft.com/office/drawing/2014/main" id="{3EBAB6DA-254D-F844-0374-E1917DD08B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5075" y="3714616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99408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b15 - norm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2F4A6094-1FD8-2A7B-9DFA-2EDBACA0C2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042" y="648261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076F9E8F-654C-C1F7-FFA1-50B88E589C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2914" y="640647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1E7E6238-A78F-B539-E68F-F07F389468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8161" y="640648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9362D7F1-8118-327B-8255-2880304420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1422" y="3789507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>
            <a:extLst>
              <a:ext uri="{FF2B5EF4-FFF2-40B4-BE49-F238E27FC236}">
                <a16:creationId xmlns:a16="http://schemas.microsoft.com/office/drawing/2014/main" id="{2D6B1F54-902D-3A99-7C5F-B6E034114C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0008" y="3787045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95426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b15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01326B7-3297-6D62-076F-6BAE3D5806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3151" y="3899140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BE979B2B-AD8D-1DE4-0EF9-9F782AB055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4593" y="3899140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6">
            <a:extLst>
              <a:ext uri="{FF2B5EF4-FFF2-40B4-BE49-F238E27FC236}">
                <a16:creationId xmlns:a16="http://schemas.microsoft.com/office/drawing/2014/main" id="{FC9FE66D-2F5C-BA6E-4F56-B3B65FD96E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99" y="754992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8">
            <a:extLst>
              <a:ext uri="{FF2B5EF4-FFF2-40B4-BE49-F238E27FC236}">
                <a16:creationId xmlns:a16="http://schemas.microsoft.com/office/drawing/2014/main" id="{AE4A5411-1637-EF9C-C47B-BD36D66E14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3741" y="759125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0">
            <a:extLst>
              <a:ext uri="{FF2B5EF4-FFF2-40B4-BE49-F238E27FC236}">
                <a16:creationId xmlns:a16="http://schemas.microsoft.com/office/drawing/2014/main" id="{E2B9BA26-56C6-67AE-9776-E3F2B28AD8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8958" y="759125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336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b20 – thresh = 1e-04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472CA169-5461-11A3-CD15-96FE87291E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9388" y="504643"/>
            <a:ext cx="3978027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871024EC-79FA-AB92-32BA-F6BA5FF09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7415" y="501948"/>
            <a:ext cx="3978027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7ABA47D1-D934-5634-377D-95097E58E6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7964" y="3700731"/>
            <a:ext cx="3978027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4DBD2D87-ED9C-D853-679F-BBF3A8750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5991" y="3700731"/>
            <a:ext cx="3978027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A4FC2211-3349-0568-792E-F6EC43CFE7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58" y="524052"/>
            <a:ext cx="3974835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44058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b20 - </a:t>
            </a:r>
            <a:r>
              <a:rPr lang="en-US" sz="2400" b="1" dirty="0" err="1"/>
              <a:t>maxpt</a:t>
            </a:r>
            <a:endParaRPr lang="en-US" sz="2400" b="1" dirty="0"/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DB57628C-88E7-5401-D022-6EE3B223DA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9462" y="531872"/>
            <a:ext cx="4014369" cy="3186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>
            <a:extLst>
              <a:ext uri="{FF2B5EF4-FFF2-40B4-BE49-F238E27FC236}">
                <a16:creationId xmlns:a16="http://schemas.microsoft.com/office/drawing/2014/main" id="{38430C81-403F-7AD7-C1A2-FC9951B52F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3831" y="531872"/>
            <a:ext cx="4014369" cy="3186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>
            <a:extLst>
              <a:ext uri="{FF2B5EF4-FFF2-40B4-BE49-F238E27FC236}">
                <a16:creationId xmlns:a16="http://schemas.microsoft.com/office/drawing/2014/main" id="{8CF09FB2-E0BF-314E-DE65-324E5397CF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1232" y="3717985"/>
            <a:ext cx="4014370" cy="3186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>
            <a:extLst>
              <a:ext uri="{FF2B5EF4-FFF2-40B4-BE49-F238E27FC236}">
                <a16:creationId xmlns:a16="http://schemas.microsoft.com/office/drawing/2014/main" id="{93312C0D-B096-1DF5-AAD5-72DB88D4F0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6646" y="3717985"/>
            <a:ext cx="4014370" cy="3186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6D6D6DE-0162-D526-353F-8CD829479D18}"/>
              </a:ext>
            </a:extLst>
          </p:cNvPr>
          <p:cNvSpPr/>
          <p:nvPr/>
        </p:nvSpPr>
        <p:spPr>
          <a:xfrm>
            <a:off x="6517691" y="3612776"/>
            <a:ext cx="3903784" cy="288663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4EA4D41E-D245-CD65-82ED-54C8719718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07" y="531873"/>
            <a:ext cx="4011147" cy="3186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86149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b20 - norm</a:t>
            </a:r>
          </a:p>
        </p:txBody>
      </p:sp>
      <p:pic>
        <p:nvPicPr>
          <p:cNvPr id="10244" name="Picture 4">
            <a:extLst>
              <a:ext uri="{FF2B5EF4-FFF2-40B4-BE49-F238E27FC236}">
                <a16:creationId xmlns:a16="http://schemas.microsoft.com/office/drawing/2014/main" id="{181FEAC9-6A84-E2CF-4947-68CBC81A77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0877" y="529985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>
            <a:extLst>
              <a:ext uri="{FF2B5EF4-FFF2-40B4-BE49-F238E27FC236}">
                <a16:creationId xmlns:a16="http://schemas.microsoft.com/office/drawing/2014/main" id="{AE68AFEA-7F97-AD7E-9C71-312AFA5A63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1418" y="529985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>
            <a:extLst>
              <a:ext uri="{FF2B5EF4-FFF2-40B4-BE49-F238E27FC236}">
                <a16:creationId xmlns:a16="http://schemas.microsoft.com/office/drawing/2014/main" id="{FDFE727E-6D24-135D-F766-EBA29772EB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1470" y="3708280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0" name="Picture 10">
            <a:extLst>
              <a:ext uri="{FF2B5EF4-FFF2-40B4-BE49-F238E27FC236}">
                <a16:creationId xmlns:a16="http://schemas.microsoft.com/office/drawing/2014/main" id="{CBD0FA82-30D9-F535-4925-2C34D4A2AA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0627" y="3708280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DA7167E-1DFA-F50C-2417-36755746A290}"/>
              </a:ext>
            </a:extLst>
          </p:cNvPr>
          <p:cNvSpPr/>
          <p:nvPr/>
        </p:nvSpPr>
        <p:spPr>
          <a:xfrm>
            <a:off x="6157548" y="3550023"/>
            <a:ext cx="3903784" cy="288663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940BA1A2-F388-CF4A-A0F2-1A197612D7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828" y="529985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4127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b20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77AA6CD9-2226-2670-6CA7-67335DAC07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90" y="888521"/>
            <a:ext cx="3821007" cy="2777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DD84853B-89BF-E644-6AEE-72FFC7C4D4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3497" y="888521"/>
            <a:ext cx="3713294" cy="2777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C36A8AC5-1523-A8EF-C9E8-9D508E8067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5859" y="1009289"/>
            <a:ext cx="3713294" cy="2777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B4244D09-F125-FA69-228B-3FAAD1623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6849" y="3976956"/>
            <a:ext cx="3713295" cy="277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985B16B4-E01F-AF76-B9B9-C9ECB97E3F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9160" y="3976955"/>
            <a:ext cx="3713296" cy="277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57546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14076-8866-6F90-FABD-1B2A72FC3F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V perturb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3AF756-B1D4-7BBA-A130-B8ED0D69A6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Around b10 v2 and b20 v4 (~%20)</a:t>
            </a:r>
          </a:p>
        </p:txBody>
      </p:sp>
    </p:spTree>
    <p:extLst>
      <p:ext uri="{BB962C8B-B14F-4D97-AF65-F5344CB8AC3E}">
        <p14:creationId xmlns:p14="http://schemas.microsoft.com/office/powerpoint/2010/main" val="41488311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8F7EB-D83B-4DCD-BFF4-52B9A7C4F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Incorrect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0D7E19-A497-4180-BCBD-300D348A9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</a:t>
            </a:fld>
            <a:endParaRPr 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E59AB28A-47C2-437B-9AAD-396519FB97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717" y="2022145"/>
            <a:ext cx="4807455" cy="3453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9AAA39CB-8DA8-4A84-A731-4EE0983EDA6F}"/>
              </a:ext>
            </a:extLst>
          </p:cNvPr>
          <p:cNvGrpSpPr/>
          <p:nvPr/>
        </p:nvGrpSpPr>
        <p:grpSpPr>
          <a:xfrm>
            <a:off x="5619031" y="4645479"/>
            <a:ext cx="6489324" cy="1202385"/>
            <a:chOff x="493940" y="5297117"/>
            <a:chExt cx="5694590" cy="1055131"/>
          </a:xfrm>
        </p:grpSpPr>
        <p:pic>
          <p:nvPicPr>
            <p:cNvPr id="6148" name="Picture 4">
              <a:extLst>
                <a:ext uri="{FF2B5EF4-FFF2-40B4-BE49-F238E27FC236}">
                  <a16:creationId xmlns:a16="http://schemas.microsoft.com/office/drawing/2014/main" id="{5A7B531A-ECFB-4608-8A86-D2A02018C8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3940" y="5297117"/>
              <a:ext cx="5694590" cy="10551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52" name="Picture 8">
              <a:extLst>
                <a:ext uri="{FF2B5EF4-FFF2-40B4-BE49-F238E27FC236}">
                  <a16:creationId xmlns:a16="http://schemas.microsoft.com/office/drawing/2014/main" id="{9B292BD5-0C28-4E27-A283-5DCDB899E43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49" r="4863"/>
            <a:stretch/>
          </p:blipFill>
          <p:spPr bwMode="auto">
            <a:xfrm>
              <a:off x="493940" y="5533666"/>
              <a:ext cx="5602060" cy="531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98AE519-8A17-4666-B737-381CD3E4189B}"/>
              </a:ext>
            </a:extLst>
          </p:cNvPr>
          <p:cNvCxnSpPr>
            <a:cxnSpLocks/>
            <a:endCxn id="6152" idx="1"/>
          </p:cNvCxnSpPr>
          <p:nvPr/>
        </p:nvCxnSpPr>
        <p:spPr>
          <a:xfrm>
            <a:off x="3396343" y="4645479"/>
            <a:ext cx="2222688" cy="572484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50BF59E1-C563-4F54-A986-8F9423E7E9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2943" y="1602537"/>
            <a:ext cx="4715313" cy="271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372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>
            <a:extLst>
              <a:ext uri="{FF2B5EF4-FFF2-40B4-BE49-F238E27FC236}">
                <a16:creationId xmlns:a16="http://schemas.microsoft.com/office/drawing/2014/main" id="{C65AC14B-AB8D-FC16-809D-34C54A006F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819" y="706092"/>
            <a:ext cx="2970364" cy="2359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E17EF978-F256-5A95-626E-C370B462B8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819" y="2602343"/>
            <a:ext cx="2970366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376E1BF-9913-4207-AEB1-7AD289C9CA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816" y="4498594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9193023-2D55-060D-A11A-4707A5C5A20F}"/>
              </a:ext>
            </a:extLst>
          </p:cNvPr>
          <p:cNvSpPr txBox="1"/>
          <p:nvPr/>
        </p:nvSpPr>
        <p:spPr>
          <a:xfrm>
            <a:off x="5329427" y="163901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b=1.0, v=0.5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DC0DBF-077E-AF3A-20EA-2F149971ECCA}"/>
              </a:ext>
            </a:extLst>
          </p:cNvPr>
          <p:cNvSpPr txBox="1"/>
          <p:nvPr/>
        </p:nvSpPr>
        <p:spPr>
          <a:xfrm>
            <a:off x="1530088" y="163902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-20%: v=0.4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01A7E0-D351-92FE-7636-0042C52AC073}"/>
              </a:ext>
            </a:extLst>
          </p:cNvPr>
          <p:cNvSpPr txBox="1"/>
          <p:nvPr/>
        </p:nvSpPr>
        <p:spPr>
          <a:xfrm>
            <a:off x="9679175" y="163902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+20%: v=0.6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F52A993-19A1-2BA5-9D5A-2D287ACE47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41" y="706092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851B66F-18DE-2661-7CD6-BE5DC0AD8A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37" y="2612802"/>
            <a:ext cx="2970364" cy="2359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9323F09-5678-9175-6448-4BDC2DAC7E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34" y="4519510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38F56348-899A-56B3-6F45-94DB381909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4242" y="706091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70B3C6D3-A165-82F4-EAFC-156FFA6D0C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4242" y="2602343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ED5BB682-0286-90BA-B4A3-259EB7A1C2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4240" y="4498593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40793D6-D880-AD63-67E9-89D933ACC55E}"/>
              </a:ext>
            </a:extLst>
          </p:cNvPr>
          <p:cNvSpPr/>
          <p:nvPr/>
        </p:nvSpPr>
        <p:spPr>
          <a:xfrm>
            <a:off x="735106" y="2575532"/>
            <a:ext cx="7999129" cy="1943977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7488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8" name="Picture 6">
            <a:extLst>
              <a:ext uri="{FF2B5EF4-FFF2-40B4-BE49-F238E27FC236}">
                <a16:creationId xmlns:a16="http://schemas.microsoft.com/office/drawing/2014/main" id="{E2F77812-781A-D16C-55E4-C3C0EF8F9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6482" y="2258003"/>
            <a:ext cx="4049564" cy="2944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C71AC9B-4407-06E5-8BEF-0F035232FD83}"/>
              </a:ext>
            </a:extLst>
          </p:cNvPr>
          <p:cNvSpPr txBox="1"/>
          <p:nvPr/>
        </p:nvSpPr>
        <p:spPr>
          <a:xfrm>
            <a:off x="5277669" y="1888668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b=1.0, v=0.5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C56FBD-B13F-0018-676E-0341FAE829D1}"/>
              </a:ext>
            </a:extLst>
          </p:cNvPr>
          <p:cNvSpPr txBox="1"/>
          <p:nvPr/>
        </p:nvSpPr>
        <p:spPr>
          <a:xfrm>
            <a:off x="1478330" y="1888669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-20%: v=0.4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61BC01-DE26-4272-8215-C6CB6D03482B}"/>
              </a:ext>
            </a:extLst>
          </p:cNvPr>
          <p:cNvSpPr txBox="1"/>
          <p:nvPr/>
        </p:nvSpPr>
        <p:spPr>
          <a:xfrm>
            <a:off x="9627417" y="1888669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+20%: v=0.6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A0CEFDF-DE6A-B1CC-963C-709774B54D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58000"/>
            <a:ext cx="4049564" cy="2949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7D27191C-7DDE-3950-D705-59D184DAA5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8446" y="2258000"/>
            <a:ext cx="4049564" cy="2949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58254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9193023-2D55-060D-A11A-4707A5C5A20F}"/>
              </a:ext>
            </a:extLst>
          </p:cNvPr>
          <p:cNvSpPr txBox="1"/>
          <p:nvPr/>
        </p:nvSpPr>
        <p:spPr>
          <a:xfrm>
            <a:off x="5329427" y="163901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b=2.0, v=1.2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DC0DBF-077E-AF3A-20EA-2F149971ECCA}"/>
              </a:ext>
            </a:extLst>
          </p:cNvPr>
          <p:cNvSpPr txBox="1"/>
          <p:nvPr/>
        </p:nvSpPr>
        <p:spPr>
          <a:xfrm>
            <a:off x="1530088" y="163902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-20%: v=1.0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01A7E0-D351-92FE-7636-0042C52AC073}"/>
              </a:ext>
            </a:extLst>
          </p:cNvPr>
          <p:cNvSpPr txBox="1"/>
          <p:nvPr/>
        </p:nvSpPr>
        <p:spPr>
          <a:xfrm>
            <a:off x="9679175" y="163902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+20%: v=1.4</a:t>
            </a:r>
          </a:p>
        </p:txBody>
      </p:sp>
      <p:pic>
        <p:nvPicPr>
          <p:cNvPr id="2" name="Picture 10">
            <a:extLst>
              <a:ext uri="{FF2B5EF4-FFF2-40B4-BE49-F238E27FC236}">
                <a16:creationId xmlns:a16="http://schemas.microsoft.com/office/drawing/2014/main" id="{D2B45AD5-947C-33CA-60BB-1BF3A7E719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8170" y="602244"/>
            <a:ext cx="2960212" cy="234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>
            <a:extLst>
              <a:ext uri="{FF2B5EF4-FFF2-40B4-BE49-F238E27FC236}">
                <a16:creationId xmlns:a16="http://schemas.microsoft.com/office/drawing/2014/main" id="{49B00D25-86D9-E272-F6B9-9F9A4297E3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2371" y="2510287"/>
            <a:ext cx="2987257" cy="2370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B2A70987-A7AA-30EF-2572-043BD5B5CB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8863" y="4419274"/>
            <a:ext cx="2950765" cy="2343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>
            <a:extLst>
              <a:ext uri="{FF2B5EF4-FFF2-40B4-BE49-F238E27FC236}">
                <a16:creationId xmlns:a16="http://schemas.microsoft.com/office/drawing/2014/main" id="{60DFC1DD-05C6-A049-0F94-3C77A65D95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436" y="602244"/>
            <a:ext cx="2957836" cy="234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A259DF3E-45E0-980E-2C80-9A17332993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436" y="2486426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F5A32A6-9700-97D1-BE89-475EA7978C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682" y="4393976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0FD2C5A-83F1-0DBD-0FB5-83ECC1F15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5798" y="584992"/>
            <a:ext cx="2950765" cy="2343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0064DE09-A031-6218-ECF5-6A2A5A5622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7044" y="2485613"/>
            <a:ext cx="2950765" cy="2343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87A080A7-B8EF-EA2A-0A1C-29A28CDDB7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290" y="4377608"/>
            <a:ext cx="2950765" cy="2343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95296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6FE2269-01C9-984F-9743-609DB2CED658}"/>
              </a:ext>
            </a:extLst>
          </p:cNvPr>
          <p:cNvSpPr txBox="1"/>
          <p:nvPr/>
        </p:nvSpPr>
        <p:spPr>
          <a:xfrm>
            <a:off x="5173311" y="1897810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b=2.0, v=1.2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4767A1-95E4-7272-30AE-6E7B54FFAC75}"/>
              </a:ext>
            </a:extLst>
          </p:cNvPr>
          <p:cNvSpPr txBox="1"/>
          <p:nvPr/>
        </p:nvSpPr>
        <p:spPr>
          <a:xfrm>
            <a:off x="1373972" y="1897811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-20%: v=1.0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B4B052-6848-E596-D585-F47602563780}"/>
              </a:ext>
            </a:extLst>
          </p:cNvPr>
          <p:cNvSpPr txBox="1"/>
          <p:nvPr/>
        </p:nvSpPr>
        <p:spPr>
          <a:xfrm>
            <a:off x="9523059" y="1897811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+20%: v=1.4</a:t>
            </a:r>
          </a:p>
        </p:txBody>
      </p:sp>
      <p:pic>
        <p:nvPicPr>
          <p:cNvPr id="8" name="Picture 12">
            <a:extLst>
              <a:ext uri="{FF2B5EF4-FFF2-40B4-BE49-F238E27FC236}">
                <a16:creationId xmlns:a16="http://schemas.microsoft.com/office/drawing/2014/main" id="{3FDC83BB-E52E-CDCE-683F-ECC938B230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8783" y="2579476"/>
            <a:ext cx="3713296" cy="277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4E9DA62-7DDA-A1B3-2FBD-3EC9CA99B4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26" y="2579474"/>
            <a:ext cx="3821012" cy="277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980DBBC-896A-F434-E9CD-8BF6C3ACF9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5824" y="2579474"/>
            <a:ext cx="3821013" cy="277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32020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14076-8866-6F90-FABD-1B2A72FC3F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Chi perturb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3AF756-B1D4-7BBA-A130-B8ED0D69A6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Around b10 v2 and b20 v4 (~%20)</a:t>
            </a:r>
          </a:p>
        </p:txBody>
      </p:sp>
    </p:spTree>
    <p:extLst>
      <p:ext uri="{BB962C8B-B14F-4D97-AF65-F5344CB8AC3E}">
        <p14:creationId xmlns:p14="http://schemas.microsoft.com/office/powerpoint/2010/main" val="10494967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9193023-2D55-060D-A11A-4707A5C5A20F}"/>
              </a:ext>
            </a:extLst>
          </p:cNvPr>
          <p:cNvSpPr txBox="1"/>
          <p:nvPr/>
        </p:nvSpPr>
        <p:spPr>
          <a:xfrm>
            <a:off x="3454675" y="234770"/>
            <a:ext cx="274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b=1.0, v=0.5, chi = 2.6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DC0DBF-077E-AF3A-20EA-2F149971ECCA}"/>
              </a:ext>
            </a:extLst>
          </p:cNvPr>
          <p:cNvSpPr txBox="1"/>
          <p:nvPr/>
        </p:nvSpPr>
        <p:spPr>
          <a:xfrm>
            <a:off x="10497609" y="26294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01A7E0-D351-92FE-7636-0042C52AC073}"/>
              </a:ext>
            </a:extLst>
          </p:cNvPr>
          <p:cNvSpPr txBox="1"/>
          <p:nvPr/>
        </p:nvSpPr>
        <p:spPr>
          <a:xfrm>
            <a:off x="7555492" y="253229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c8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B55844-D5CC-9BA5-FF68-9E40339913CA}"/>
              </a:ext>
            </a:extLst>
          </p:cNvPr>
          <p:cNvSpPr txBox="1"/>
          <p:nvPr/>
        </p:nvSpPr>
        <p:spPr>
          <a:xfrm>
            <a:off x="1562782" y="234770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c4</a:t>
            </a:r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D99D31D2-1AA3-3A63-C339-D5B8985336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997" y="663014"/>
            <a:ext cx="2970364" cy="2359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711999A5-AF11-03EF-C27B-49B53C632F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997" y="2559265"/>
            <a:ext cx="2970366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92224A1-6858-454D-33C5-E56EC4C985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994" y="4455516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C77A7B2-FD08-B612-E99B-B989457C82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19" y="663013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E0A3D19-FC60-7991-D452-49E5DDF6D1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18" y="2549553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20E4991-1739-D350-D783-5701F3C9FF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99" y="4452911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4CCE29E2-8095-6103-6E00-50EB94D030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0310" y="663013"/>
            <a:ext cx="2970364" cy="2359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98FD87AD-FD8B-E053-669D-586044C20A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9487" y="2556660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808800D6-ED82-10D2-E23F-D762230E74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2015" y="4452911"/>
            <a:ext cx="2970364" cy="2359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F9A1F040-943E-534C-B358-66905F9D42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3978" y="663011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FE9EC046-BAF8-E92A-7A7F-0D98941E6E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8102" y="2574527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6BE96181-BE2E-F5F9-8702-F79DC507EA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0674" y="4470778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97427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6269962-D4DC-F731-E8B9-E2AF57695464}"/>
              </a:ext>
            </a:extLst>
          </p:cNvPr>
          <p:cNvSpPr txBox="1"/>
          <p:nvPr/>
        </p:nvSpPr>
        <p:spPr>
          <a:xfrm>
            <a:off x="3410105" y="2084431"/>
            <a:ext cx="274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b=1.0, v=0.5, chi = 2.6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A73800-9A17-03D3-41E7-1C3F271D560E}"/>
              </a:ext>
            </a:extLst>
          </p:cNvPr>
          <p:cNvSpPr txBox="1"/>
          <p:nvPr/>
        </p:nvSpPr>
        <p:spPr>
          <a:xfrm>
            <a:off x="10500272" y="208443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BE2AF1-348D-C9C5-D4BF-B294A3A68903}"/>
              </a:ext>
            </a:extLst>
          </p:cNvPr>
          <p:cNvSpPr txBox="1"/>
          <p:nvPr/>
        </p:nvSpPr>
        <p:spPr>
          <a:xfrm>
            <a:off x="7504392" y="2090512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1807EA-670D-0FBE-1332-3B8297EF8589}"/>
              </a:ext>
            </a:extLst>
          </p:cNvPr>
          <p:cNvSpPr txBox="1"/>
          <p:nvPr/>
        </p:nvSpPr>
        <p:spPr>
          <a:xfrm>
            <a:off x="1539579" y="208443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c4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172EC9C-05E8-ED15-87B3-ECE8E03217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7820" y="2582782"/>
            <a:ext cx="2974182" cy="2166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31335870-4F13-6176-EDDC-53165831A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3638" y="2582782"/>
            <a:ext cx="2974182" cy="2166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93D72C1-9FB5-955A-0CE0-FDF71E301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" y="2582781"/>
            <a:ext cx="2974184" cy="2166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18271B6B-6831-ECB5-0932-450144F4AF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4182" y="2586813"/>
            <a:ext cx="2974182" cy="2162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42422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9193023-2D55-060D-A11A-4707A5C5A20F}"/>
              </a:ext>
            </a:extLst>
          </p:cNvPr>
          <p:cNvSpPr txBox="1"/>
          <p:nvPr/>
        </p:nvSpPr>
        <p:spPr>
          <a:xfrm>
            <a:off x="3333905" y="233431"/>
            <a:ext cx="274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b=2.0, v=1.2, chi = 2.6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DC0DBF-077E-AF3A-20EA-2F149971ECCA}"/>
              </a:ext>
            </a:extLst>
          </p:cNvPr>
          <p:cNvSpPr txBox="1"/>
          <p:nvPr/>
        </p:nvSpPr>
        <p:spPr>
          <a:xfrm>
            <a:off x="10497609" y="26294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01A7E0-D351-92FE-7636-0042C52AC073}"/>
              </a:ext>
            </a:extLst>
          </p:cNvPr>
          <p:cNvSpPr txBox="1"/>
          <p:nvPr/>
        </p:nvSpPr>
        <p:spPr>
          <a:xfrm>
            <a:off x="7555492" y="253229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c8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B55844-D5CC-9BA5-FF68-9E40339913CA}"/>
              </a:ext>
            </a:extLst>
          </p:cNvPr>
          <p:cNvSpPr txBox="1"/>
          <p:nvPr/>
        </p:nvSpPr>
        <p:spPr>
          <a:xfrm>
            <a:off x="1562782" y="234770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c4</a:t>
            </a:r>
          </a:p>
        </p:txBody>
      </p:sp>
      <p:pic>
        <p:nvPicPr>
          <p:cNvPr id="2" name="Picture 10">
            <a:extLst>
              <a:ext uri="{FF2B5EF4-FFF2-40B4-BE49-F238E27FC236}">
                <a16:creationId xmlns:a16="http://schemas.microsoft.com/office/drawing/2014/main" id="{E31CCAE6-B8F1-0F4D-0900-CA1C06F40E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5149" y="632273"/>
            <a:ext cx="2960212" cy="234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>
            <a:extLst>
              <a:ext uri="{FF2B5EF4-FFF2-40B4-BE49-F238E27FC236}">
                <a16:creationId xmlns:a16="http://schemas.microsoft.com/office/drawing/2014/main" id="{E13D4480-53A5-3B1E-C86B-D1EE967C09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9350" y="2540316"/>
            <a:ext cx="2987257" cy="2370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A522A7D7-6726-B35B-FF2B-EC8B8737A0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5842" y="4449303"/>
            <a:ext cx="2950765" cy="2343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71BBA575-8E41-827D-0B05-7F6661AD1F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04" y="621540"/>
            <a:ext cx="2984860" cy="2370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F2C1277-7C12-0CB5-6F99-901443582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098" y="2540316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500F2B36-5F71-7C85-0CC1-A15CDD6900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097" y="4485179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>
            <a:extLst>
              <a:ext uri="{FF2B5EF4-FFF2-40B4-BE49-F238E27FC236}">
                <a16:creationId xmlns:a16="http://schemas.microsoft.com/office/drawing/2014/main" id="{134AC6BB-437E-52BC-89F6-C711F914C6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1602" y="652071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0">
            <a:extLst>
              <a:ext uri="{FF2B5EF4-FFF2-40B4-BE49-F238E27FC236}">
                <a16:creationId xmlns:a16="http://schemas.microsoft.com/office/drawing/2014/main" id="{0DD31E23-6A49-6995-EF93-D526A9A4E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0390" y="2573365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2">
            <a:extLst>
              <a:ext uri="{FF2B5EF4-FFF2-40B4-BE49-F238E27FC236}">
                <a16:creationId xmlns:a16="http://schemas.microsoft.com/office/drawing/2014/main" id="{F112B58C-92CE-6950-E9B1-585C4E2103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9241" y="4494659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7DC9C7D0-C04C-46EA-3076-3F3F2ED140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2734" y="666455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3038872-083E-3DC6-D682-1DEB3FCC15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7729" y="2573365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032C34F5-C8BE-4DE0-8E91-0D53284FA1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2734" y="4506854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2F65D5E5-EA4E-4FB1-3977-324AE983E30C}"/>
              </a:ext>
            </a:extLst>
          </p:cNvPr>
          <p:cNvSpPr/>
          <p:nvPr/>
        </p:nvSpPr>
        <p:spPr>
          <a:xfrm>
            <a:off x="107204" y="4449303"/>
            <a:ext cx="9332631" cy="2155468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2253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3C1B8309-9FBE-0A22-E900-BC4F79F72A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9162" y="2453760"/>
            <a:ext cx="3259411" cy="2374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6269962-D4DC-F731-E8B9-E2AF57695464}"/>
              </a:ext>
            </a:extLst>
          </p:cNvPr>
          <p:cNvSpPr txBox="1"/>
          <p:nvPr/>
        </p:nvSpPr>
        <p:spPr>
          <a:xfrm>
            <a:off x="3410105" y="2084431"/>
            <a:ext cx="274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b=2.0, v=1.2, chi = 2.6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A73800-9A17-03D3-41E7-1C3F271D560E}"/>
              </a:ext>
            </a:extLst>
          </p:cNvPr>
          <p:cNvSpPr txBox="1"/>
          <p:nvPr/>
        </p:nvSpPr>
        <p:spPr>
          <a:xfrm>
            <a:off x="10500272" y="208443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BE2AF1-348D-C9C5-D4BF-B294A3A68903}"/>
              </a:ext>
            </a:extLst>
          </p:cNvPr>
          <p:cNvSpPr txBox="1"/>
          <p:nvPr/>
        </p:nvSpPr>
        <p:spPr>
          <a:xfrm>
            <a:off x="7504392" y="2090512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1807EA-670D-0FBE-1332-3B8297EF8589}"/>
              </a:ext>
            </a:extLst>
          </p:cNvPr>
          <p:cNvSpPr txBox="1"/>
          <p:nvPr/>
        </p:nvSpPr>
        <p:spPr>
          <a:xfrm>
            <a:off x="1539579" y="208443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c4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D11EBD25-5D88-BC1A-4854-2F9CF73361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6626" y="2453761"/>
            <a:ext cx="3259411" cy="2374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2">
            <a:extLst>
              <a:ext uri="{FF2B5EF4-FFF2-40B4-BE49-F238E27FC236}">
                <a16:creationId xmlns:a16="http://schemas.microsoft.com/office/drawing/2014/main" id="{D8F77F80-3D23-FF2E-DAC1-2BA3F42692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6445" y="2453763"/>
            <a:ext cx="3173433" cy="2374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4453FA34-2DAA-C35C-F972-DD3A5C6B2B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53762"/>
            <a:ext cx="3259411" cy="2374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20954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14076-8866-6F90-FABD-1B2A72FC3F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Fine adjust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3AF756-B1D4-7BBA-A130-B8ED0D69A6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1376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7B52C-BBA7-4073-9056-4722B053B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Corrected - 20220722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DB8B51-943B-4767-84E0-466D603B6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849ACAE-8DD6-1E2F-D0C2-A2BB6251CC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80"/>
          <a:stretch/>
        </p:blipFill>
        <p:spPr bwMode="auto">
          <a:xfrm>
            <a:off x="122541" y="1630434"/>
            <a:ext cx="4857440" cy="3594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1863C3E0-EFEE-2EC8-9BBF-2D5A3C9476C9}"/>
              </a:ext>
            </a:extLst>
          </p:cNvPr>
          <p:cNvGrpSpPr/>
          <p:nvPr/>
        </p:nvGrpSpPr>
        <p:grpSpPr>
          <a:xfrm>
            <a:off x="4321795" y="2837882"/>
            <a:ext cx="7870205" cy="1458243"/>
            <a:chOff x="3554185" y="5134619"/>
            <a:chExt cx="8564336" cy="1586856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06899FE2-EB71-513D-CD7B-049A7CF935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4185" y="5134619"/>
              <a:ext cx="8564336" cy="15868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84472DFC-C0AC-D3D4-235B-038D732594B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70" r="4505"/>
            <a:stretch/>
          </p:blipFill>
          <p:spPr bwMode="auto">
            <a:xfrm>
              <a:off x="3554185" y="5510146"/>
              <a:ext cx="8430987" cy="8104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3180045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2">
            <a:extLst>
              <a:ext uri="{FF2B5EF4-FFF2-40B4-BE49-F238E27FC236}">
                <a16:creationId xmlns:a16="http://schemas.microsoft.com/office/drawing/2014/main" id="{E5B4F7EC-CDD2-590A-2260-E58334C680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0428" y="2892036"/>
            <a:ext cx="1827207" cy="1451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F98D7530-8AFA-85A6-B9FF-5E609E3408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0430" y="4774985"/>
            <a:ext cx="1827207" cy="1451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06EDE7C-D551-B2D5-52B1-03B3D10969D4}"/>
              </a:ext>
            </a:extLst>
          </p:cNvPr>
          <p:cNvSpPr txBox="1"/>
          <p:nvPr/>
        </p:nvSpPr>
        <p:spPr>
          <a:xfrm>
            <a:off x="6203577" y="131428"/>
            <a:ext cx="2273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 </a:t>
            </a:r>
            <a:r>
              <a:rPr lang="en-US" dirty="0">
                <a:solidFill>
                  <a:schemeClr val="accent2"/>
                </a:solidFill>
              </a:rPr>
              <a:t>v0.51</a:t>
            </a:r>
            <a:r>
              <a:rPr lang="en-US" dirty="0"/>
              <a:t> c6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47EBDE-6489-272F-7C03-F734015918AD}"/>
              </a:ext>
            </a:extLst>
          </p:cNvPr>
          <p:cNvSpPr txBox="1"/>
          <p:nvPr/>
        </p:nvSpPr>
        <p:spPr>
          <a:xfrm>
            <a:off x="1116988" y="2304835"/>
            <a:ext cx="3619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b=1.0, v=0.50, chi </a:t>
            </a:r>
            <a:r>
              <a:rPr lang="en-US" dirty="0">
                <a:solidFill>
                  <a:schemeClr val="accent2"/>
                </a:solidFill>
              </a:rPr>
              <a:t>= 2.4, 2.6, 2.8</a:t>
            </a:r>
          </a:p>
        </p:txBody>
      </p:sp>
      <p:pic>
        <p:nvPicPr>
          <p:cNvPr id="12" name="Picture 6">
            <a:extLst>
              <a:ext uri="{FF2B5EF4-FFF2-40B4-BE49-F238E27FC236}">
                <a16:creationId xmlns:a16="http://schemas.microsoft.com/office/drawing/2014/main" id="{D382602B-11E7-B554-70F7-0362001FE6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7207" y="2874761"/>
            <a:ext cx="1827207" cy="1451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>
            <a:extLst>
              <a:ext uri="{FF2B5EF4-FFF2-40B4-BE49-F238E27FC236}">
                <a16:creationId xmlns:a16="http://schemas.microsoft.com/office/drawing/2014/main" id="{E55B78AC-0896-6BDF-6694-32E4C2DBA1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915" y="2878927"/>
            <a:ext cx="1827207" cy="1451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7FBF0B2-76B5-35E6-76BE-90AFC9E974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7207" y="4779151"/>
            <a:ext cx="1827208" cy="1451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4E514367-1162-5A10-B60A-F1FFA41CBF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915" y="4779155"/>
            <a:ext cx="1827208" cy="1451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D90A559E-ED90-9577-8F1D-0F39462EA4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6522" y="629659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>
            <a:extLst>
              <a:ext uri="{FF2B5EF4-FFF2-40B4-BE49-F238E27FC236}">
                <a16:creationId xmlns:a16="http://schemas.microsoft.com/office/drawing/2014/main" id="{14F097E3-9BF8-5ADF-6849-5C9045326F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6522" y="2539925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>
            <a:extLst>
              <a:ext uri="{FF2B5EF4-FFF2-40B4-BE49-F238E27FC236}">
                <a16:creationId xmlns:a16="http://schemas.microsoft.com/office/drawing/2014/main" id="{E4E4C1E2-D5E9-D3C1-66D2-4C48174A1F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6522" y="4462258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1ECFCE4-875D-965D-A67D-F115DCDBFA2B}"/>
              </a:ext>
            </a:extLst>
          </p:cNvPr>
          <p:cNvSpPr txBox="1"/>
          <p:nvPr/>
        </p:nvSpPr>
        <p:spPr>
          <a:xfrm>
            <a:off x="9327777" y="122912"/>
            <a:ext cx="2273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 </a:t>
            </a:r>
            <a:r>
              <a:rPr lang="en-US" dirty="0">
                <a:solidFill>
                  <a:schemeClr val="accent2"/>
                </a:solidFill>
              </a:rPr>
              <a:t>v0.52</a:t>
            </a:r>
            <a:r>
              <a:rPr lang="en-US" dirty="0"/>
              <a:t> c6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F680922-4B89-761B-2B10-197616D885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1044" y="658602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123EDFA-26E1-8C48-B6B2-7ABDA95BA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1044" y="2560430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DA7F3E6B-ADC7-91BE-5297-F2113AD0B3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1046" y="4462258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904DA48-4EB4-E133-8A16-1788A4C2BFA4}"/>
              </a:ext>
            </a:extLst>
          </p:cNvPr>
          <p:cNvSpPr/>
          <p:nvPr/>
        </p:nvSpPr>
        <p:spPr>
          <a:xfrm>
            <a:off x="9067717" y="2560430"/>
            <a:ext cx="2988368" cy="2028823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2314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>
            <a:extLst>
              <a:ext uri="{FF2B5EF4-FFF2-40B4-BE49-F238E27FC236}">
                <a16:creationId xmlns:a16="http://schemas.microsoft.com/office/drawing/2014/main" id="{8001A964-44AD-A2F7-1FA9-2001C15511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8191" y="2478549"/>
            <a:ext cx="2714975" cy="2215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5342437C-1985-7EFC-FA25-D9CF66E473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3025" y="2456984"/>
            <a:ext cx="2788681" cy="2275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12">
            <a:extLst>
              <a:ext uri="{FF2B5EF4-FFF2-40B4-BE49-F238E27FC236}">
                <a16:creationId xmlns:a16="http://schemas.microsoft.com/office/drawing/2014/main" id="{BB5F2D90-7E5C-0C19-BEB6-521D5AE92F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4344" y="364573"/>
            <a:ext cx="2133913" cy="1694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10">
            <a:extLst>
              <a:ext uri="{FF2B5EF4-FFF2-40B4-BE49-F238E27FC236}">
                <a16:creationId xmlns:a16="http://schemas.microsoft.com/office/drawing/2014/main" id="{DA002660-9E07-C7D7-D2AF-E76CB832F5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873" y="383063"/>
            <a:ext cx="2107845" cy="1674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C32CFDC8-E8A8-6C65-019D-C8EB628415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105" y="383063"/>
            <a:ext cx="2133912" cy="1694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D47EBDE-6489-272F-7C03-F734015918AD}"/>
              </a:ext>
            </a:extLst>
          </p:cNvPr>
          <p:cNvSpPr txBox="1"/>
          <p:nvPr/>
        </p:nvSpPr>
        <p:spPr>
          <a:xfrm>
            <a:off x="1558590" y="1991"/>
            <a:ext cx="3153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b=2.0, v=1.20, chi = </a:t>
            </a:r>
            <a:r>
              <a:rPr lang="en-US" dirty="0">
                <a:solidFill>
                  <a:schemeClr val="accent2"/>
                </a:solidFill>
              </a:rPr>
              <a:t>2.4, 2.6, 2.8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75C21A-19AC-F5B1-0E54-F89125BFD6AD}"/>
              </a:ext>
            </a:extLst>
          </p:cNvPr>
          <p:cNvSpPr txBox="1"/>
          <p:nvPr/>
        </p:nvSpPr>
        <p:spPr>
          <a:xfrm>
            <a:off x="618723" y="2181348"/>
            <a:ext cx="209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v1.22 </a:t>
            </a:r>
            <a:r>
              <a:rPr lang="en-US" dirty="0">
                <a:solidFill>
                  <a:schemeClr val="accent2"/>
                </a:solidFill>
              </a:rPr>
              <a:t>c8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18DC5F-069E-A80B-995E-FF684E31FFA7}"/>
              </a:ext>
            </a:extLst>
          </p:cNvPr>
          <p:cNvSpPr txBox="1"/>
          <p:nvPr/>
        </p:nvSpPr>
        <p:spPr>
          <a:xfrm>
            <a:off x="3729701" y="2181348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v1.22 </a:t>
            </a:r>
            <a:r>
              <a:rPr lang="en-US" dirty="0">
                <a:solidFill>
                  <a:schemeClr val="accent2"/>
                </a:solidFill>
              </a:rPr>
              <a:t>c0</a:t>
            </a:r>
          </a:p>
        </p:txBody>
      </p:sp>
      <p:pic>
        <p:nvPicPr>
          <p:cNvPr id="15" name="Picture 6">
            <a:extLst>
              <a:ext uri="{FF2B5EF4-FFF2-40B4-BE49-F238E27FC236}">
                <a16:creationId xmlns:a16="http://schemas.microsoft.com/office/drawing/2014/main" id="{D0601702-84E9-62A7-B722-688B42D5BA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2792" y="339333"/>
            <a:ext cx="2133912" cy="1694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1B17D80-8972-5BE7-CFD0-11F2C28A1E72}"/>
              </a:ext>
            </a:extLst>
          </p:cNvPr>
          <p:cNvSpPr txBox="1"/>
          <p:nvPr/>
        </p:nvSpPr>
        <p:spPr>
          <a:xfrm>
            <a:off x="9906327" y="18082"/>
            <a:ext cx="2273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b2.1</a:t>
            </a:r>
            <a:r>
              <a:rPr lang="en-US" dirty="0"/>
              <a:t> v1.20 c8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66B289F-0A28-6315-F5F8-800C3C242796}"/>
              </a:ext>
            </a:extLst>
          </p:cNvPr>
          <p:cNvSpPr txBox="1"/>
          <p:nvPr/>
        </p:nvSpPr>
        <p:spPr>
          <a:xfrm>
            <a:off x="8059937" y="-8642"/>
            <a:ext cx="2151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</a:t>
            </a:r>
            <a:r>
              <a:rPr lang="en-US" dirty="0">
                <a:solidFill>
                  <a:schemeClr val="accent2"/>
                </a:solidFill>
              </a:rPr>
              <a:t>v1.21</a:t>
            </a:r>
            <a:r>
              <a:rPr lang="en-US" dirty="0"/>
              <a:t> c8</a:t>
            </a:r>
          </a:p>
        </p:txBody>
      </p:sp>
      <p:pic>
        <p:nvPicPr>
          <p:cNvPr id="18" name="Picture 12">
            <a:extLst>
              <a:ext uri="{FF2B5EF4-FFF2-40B4-BE49-F238E27FC236}">
                <a16:creationId xmlns:a16="http://schemas.microsoft.com/office/drawing/2014/main" id="{835249C6-CE10-0AB7-75E6-B7F8A0D14E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8745" y="364573"/>
            <a:ext cx="2133913" cy="1694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CCE178F-F626-290D-20FE-31D99EE0D3AD}"/>
              </a:ext>
            </a:extLst>
          </p:cNvPr>
          <p:cNvSpPr txBox="1"/>
          <p:nvPr/>
        </p:nvSpPr>
        <p:spPr>
          <a:xfrm>
            <a:off x="9764850" y="2181348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v1.22 </a:t>
            </a:r>
            <a:r>
              <a:rPr lang="en-US" dirty="0">
                <a:solidFill>
                  <a:schemeClr val="accent2"/>
                </a:solidFill>
              </a:rPr>
              <a:t>c2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8C075D-3DDD-2BA7-76F9-4673AED28D1D}"/>
              </a:ext>
            </a:extLst>
          </p:cNvPr>
          <p:cNvSpPr txBox="1"/>
          <p:nvPr/>
        </p:nvSpPr>
        <p:spPr>
          <a:xfrm>
            <a:off x="6613808" y="2181348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</a:t>
            </a:r>
            <a:r>
              <a:rPr lang="en-US" dirty="0">
                <a:solidFill>
                  <a:schemeClr val="accent2"/>
                </a:solidFill>
              </a:rPr>
              <a:t>v1.22 c1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C112761-4953-6847-93C3-2A87A506F5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8964" y="2487052"/>
            <a:ext cx="2788681" cy="2215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5082E9EB-4E50-1C79-30EA-3778A5CA6E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88" y="2487052"/>
            <a:ext cx="2788681" cy="2215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A766545A-D2EB-E41A-CAD1-F3A867662D6E}"/>
              </a:ext>
            </a:extLst>
          </p:cNvPr>
          <p:cNvSpPr/>
          <p:nvPr/>
        </p:nvSpPr>
        <p:spPr>
          <a:xfrm>
            <a:off x="6015282" y="2146844"/>
            <a:ext cx="3342909" cy="2583065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12">
            <a:extLst>
              <a:ext uri="{FF2B5EF4-FFF2-40B4-BE49-F238E27FC236}">
                <a16:creationId xmlns:a16="http://schemas.microsoft.com/office/drawing/2014/main" id="{7B73B39F-7828-52BD-86F2-FB97C315E4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7316" y="364574"/>
            <a:ext cx="2133913" cy="1694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FC441DDB-2EA2-541F-7EB1-F5F22016EEBF}"/>
              </a:ext>
            </a:extLst>
          </p:cNvPr>
          <p:cNvSpPr txBox="1"/>
          <p:nvPr/>
        </p:nvSpPr>
        <p:spPr>
          <a:xfrm>
            <a:off x="6227981" y="12063"/>
            <a:ext cx="2273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b2.0 v1.20 </a:t>
            </a:r>
            <a:r>
              <a:rPr lang="en-US" dirty="0"/>
              <a:t>c8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2C85D214-185F-5F76-A5B1-A73F9219A5AD}"/>
              </a:ext>
            </a:extLst>
          </p:cNvPr>
          <p:cNvSpPr/>
          <p:nvPr/>
        </p:nvSpPr>
        <p:spPr>
          <a:xfrm>
            <a:off x="6916193" y="1047693"/>
            <a:ext cx="1019175" cy="498477"/>
          </a:xfrm>
          <a:custGeom>
            <a:avLst/>
            <a:gdLst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1982 w 1041400"/>
              <a:gd name="connsiteY3" fmla="*/ 281782 h 508000"/>
              <a:gd name="connsiteX4" fmla="*/ 1041400 w 1041400"/>
              <a:gd name="connsiteY4" fmla="*/ 0 h 508000"/>
              <a:gd name="connsiteX0" fmla="*/ 0 w 1039019"/>
              <a:gd name="connsiteY0" fmla="*/ 505619 h 505619"/>
              <a:gd name="connsiteX1" fmla="*/ 142875 w 1039019"/>
              <a:gd name="connsiteY1" fmla="*/ 483394 h 505619"/>
              <a:gd name="connsiteX2" fmla="*/ 346075 w 1039019"/>
              <a:gd name="connsiteY2" fmla="*/ 404019 h 505619"/>
              <a:gd name="connsiteX3" fmla="*/ 611982 w 1039019"/>
              <a:gd name="connsiteY3" fmla="*/ 279401 h 505619"/>
              <a:gd name="connsiteX4" fmla="*/ 1039019 w 1039019"/>
              <a:gd name="connsiteY4" fmla="*/ 0 h 505619"/>
              <a:gd name="connsiteX0" fmla="*/ 0 w 1027113"/>
              <a:gd name="connsiteY0" fmla="*/ 505619 h 505619"/>
              <a:gd name="connsiteX1" fmla="*/ 142875 w 1027113"/>
              <a:gd name="connsiteY1" fmla="*/ 483394 h 505619"/>
              <a:gd name="connsiteX2" fmla="*/ 346075 w 1027113"/>
              <a:gd name="connsiteY2" fmla="*/ 404019 h 505619"/>
              <a:gd name="connsiteX3" fmla="*/ 611982 w 1027113"/>
              <a:gd name="connsiteY3" fmla="*/ 279401 h 505619"/>
              <a:gd name="connsiteX4" fmla="*/ 1027113 w 1027113"/>
              <a:gd name="connsiteY4" fmla="*/ 0 h 505619"/>
              <a:gd name="connsiteX0" fmla="*/ 0 w 1041400"/>
              <a:gd name="connsiteY0" fmla="*/ 503238 h 503238"/>
              <a:gd name="connsiteX1" fmla="*/ 142875 w 1041400"/>
              <a:gd name="connsiteY1" fmla="*/ 481013 h 503238"/>
              <a:gd name="connsiteX2" fmla="*/ 346075 w 1041400"/>
              <a:gd name="connsiteY2" fmla="*/ 401638 h 503238"/>
              <a:gd name="connsiteX3" fmla="*/ 611982 w 1041400"/>
              <a:gd name="connsiteY3" fmla="*/ 277020 h 503238"/>
              <a:gd name="connsiteX4" fmla="*/ 1041400 w 1041400"/>
              <a:gd name="connsiteY4" fmla="*/ 0 h 503238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11982 w 1031698"/>
              <a:gd name="connsiteY3" fmla="*/ 260527 h 486745"/>
              <a:gd name="connsiteX4" fmla="*/ 1031698 w 1031698"/>
              <a:gd name="connsiteY4" fmla="*/ 0 h 486745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24110 w 1031698"/>
              <a:gd name="connsiteY3" fmla="*/ 258170 h 486745"/>
              <a:gd name="connsiteX4" fmla="*/ 1031698 w 1031698"/>
              <a:gd name="connsiteY4" fmla="*/ 0 h 486745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21685 w 1031698"/>
              <a:gd name="connsiteY3" fmla="*/ 267595 h 486745"/>
              <a:gd name="connsiteX4" fmla="*/ 1031698 w 1031698"/>
              <a:gd name="connsiteY4" fmla="*/ 0 h 486745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46075 w 1031698"/>
              <a:gd name="connsiteY2" fmla="*/ 385145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2222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4454 w 1031698"/>
              <a:gd name="connsiteY3" fmla="*/ 281748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4454 w 1031698"/>
              <a:gd name="connsiteY3" fmla="*/ 277030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77030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2043 w 1031698"/>
              <a:gd name="connsiteY3" fmla="*/ 281748 h 493822"/>
              <a:gd name="connsiteX4" fmla="*/ 1031698 w 1031698"/>
              <a:gd name="connsiteY4" fmla="*/ 0 h 493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1698" h="493822">
                <a:moveTo>
                  <a:pt x="0" y="493822"/>
                </a:moveTo>
                <a:cubicBezTo>
                  <a:pt x="42598" y="491176"/>
                  <a:pt x="86803" y="480274"/>
                  <a:pt x="142875" y="464520"/>
                </a:cubicBezTo>
                <a:cubicBezTo>
                  <a:pt x="198947" y="448766"/>
                  <a:pt x="258238" y="429761"/>
                  <a:pt x="336433" y="399299"/>
                </a:cubicBezTo>
                <a:cubicBezTo>
                  <a:pt x="414628" y="368837"/>
                  <a:pt x="527493" y="330609"/>
                  <a:pt x="612043" y="281748"/>
                </a:cubicBezTo>
                <a:cubicBezTo>
                  <a:pt x="706235" y="216374"/>
                  <a:pt x="805479" y="59531"/>
                  <a:pt x="1031698" y="0"/>
                </a:cubicBezTo>
              </a:path>
            </a:pathLst>
          </a:cu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D990E98F-B42B-B082-3546-E2AB76C10784}"/>
              </a:ext>
            </a:extLst>
          </p:cNvPr>
          <p:cNvSpPr/>
          <p:nvPr/>
        </p:nvSpPr>
        <p:spPr>
          <a:xfrm>
            <a:off x="8779883" y="1038169"/>
            <a:ext cx="1019175" cy="498477"/>
          </a:xfrm>
          <a:custGeom>
            <a:avLst/>
            <a:gdLst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1982 w 1041400"/>
              <a:gd name="connsiteY3" fmla="*/ 281782 h 508000"/>
              <a:gd name="connsiteX4" fmla="*/ 1041400 w 1041400"/>
              <a:gd name="connsiteY4" fmla="*/ 0 h 508000"/>
              <a:gd name="connsiteX0" fmla="*/ 0 w 1039019"/>
              <a:gd name="connsiteY0" fmla="*/ 505619 h 505619"/>
              <a:gd name="connsiteX1" fmla="*/ 142875 w 1039019"/>
              <a:gd name="connsiteY1" fmla="*/ 483394 h 505619"/>
              <a:gd name="connsiteX2" fmla="*/ 346075 w 1039019"/>
              <a:gd name="connsiteY2" fmla="*/ 404019 h 505619"/>
              <a:gd name="connsiteX3" fmla="*/ 611982 w 1039019"/>
              <a:gd name="connsiteY3" fmla="*/ 279401 h 505619"/>
              <a:gd name="connsiteX4" fmla="*/ 1039019 w 1039019"/>
              <a:gd name="connsiteY4" fmla="*/ 0 h 505619"/>
              <a:gd name="connsiteX0" fmla="*/ 0 w 1027113"/>
              <a:gd name="connsiteY0" fmla="*/ 505619 h 505619"/>
              <a:gd name="connsiteX1" fmla="*/ 142875 w 1027113"/>
              <a:gd name="connsiteY1" fmla="*/ 483394 h 505619"/>
              <a:gd name="connsiteX2" fmla="*/ 346075 w 1027113"/>
              <a:gd name="connsiteY2" fmla="*/ 404019 h 505619"/>
              <a:gd name="connsiteX3" fmla="*/ 611982 w 1027113"/>
              <a:gd name="connsiteY3" fmla="*/ 279401 h 505619"/>
              <a:gd name="connsiteX4" fmla="*/ 1027113 w 1027113"/>
              <a:gd name="connsiteY4" fmla="*/ 0 h 505619"/>
              <a:gd name="connsiteX0" fmla="*/ 0 w 1041400"/>
              <a:gd name="connsiteY0" fmla="*/ 503238 h 503238"/>
              <a:gd name="connsiteX1" fmla="*/ 142875 w 1041400"/>
              <a:gd name="connsiteY1" fmla="*/ 481013 h 503238"/>
              <a:gd name="connsiteX2" fmla="*/ 346075 w 1041400"/>
              <a:gd name="connsiteY2" fmla="*/ 401638 h 503238"/>
              <a:gd name="connsiteX3" fmla="*/ 611982 w 1041400"/>
              <a:gd name="connsiteY3" fmla="*/ 277020 h 503238"/>
              <a:gd name="connsiteX4" fmla="*/ 1041400 w 1041400"/>
              <a:gd name="connsiteY4" fmla="*/ 0 h 503238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11982 w 1031698"/>
              <a:gd name="connsiteY3" fmla="*/ 260527 h 486745"/>
              <a:gd name="connsiteX4" fmla="*/ 1031698 w 1031698"/>
              <a:gd name="connsiteY4" fmla="*/ 0 h 486745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24110 w 1031698"/>
              <a:gd name="connsiteY3" fmla="*/ 258170 h 486745"/>
              <a:gd name="connsiteX4" fmla="*/ 1031698 w 1031698"/>
              <a:gd name="connsiteY4" fmla="*/ 0 h 486745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21685 w 1031698"/>
              <a:gd name="connsiteY3" fmla="*/ 267595 h 486745"/>
              <a:gd name="connsiteX4" fmla="*/ 1031698 w 1031698"/>
              <a:gd name="connsiteY4" fmla="*/ 0 h 486745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46075 w 1031698"/>
              <a:gd name="connsiteY2" fmla="*/ 385145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2222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4454 w 1031698"/>
              <a:gd name="connsiteY3" fmla="*/ 281748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4454 w 1031698"/>
              <a:gd name="connsiteY3" fmla="*/ 277030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77030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2043 w 1031698"/>
              <a:gd name="connsiteY3" fmla="*/ 281748 h 493822"/>
              <a:gd name="connsiteX4" fmla="*/ 1031698 w 1031698"/>
              <a:gd name="connsiteY4" fmla="*/ 0 h 493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1698" h="493822">
                <a:moveTo>
                  <a:pt x="0" y="493822"/>
                </a:moveTo>
                <a:cubicBezTo>
                  <a:pt x="42598" y="491176"/>
                  <a:pt x="86803" y="480274"/>
                  <a:pt x="142875" y="464520"/>
                </a:cubicBezTo>
                <a:cubicBezTo>
                  <a:pt x="198947" y="448766"/>
                  <a:pt x="258238" y="429761"/>
                  <a:pt x="336433" y="399299"/>
                </a:cubicBezTo>
                <a:cubicBezTo>
                  <a:pt x="414628" y="368837"/>
                  <a:pt x="527493" y="330609"/>
                  <a:pt x="612043" y="281748"/>
                </a:cubicBezTo>
                <a:cubicBezTo>
                  <a:pt x="706235" y="216374"/>
                  <a:pt x="805479" y="59531"/>
                  <a:pt x="1031698" y="0"/>
                </a:cubicBezTo>
              </a:path>
            </a:pathLst>
          </a:cu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32EC28E3-FFF8-2D2F-6551-EF9D51F9DBD0}"/>
              </a:ext>
            </a:extLst>
          </p:cNvPr>
          <p:cNvSpPr/>
          <p:nvPr/>
        </p:nvSpPr>
        <p:spPr>
          <a:xfrm>
            <a:off x="10715679" y="1005518"/>
            <a:ext cx="1019175" cy="498477"/>
          </a:xfrm>
          <a:custGeom>
            <a:avLst/>
            <a:gdLst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1982 w 1041400"/>
              <a:gd name="connsiteY3" fmla="*/ 281782 h 508000"/>
              <a:gd name="connsiteX4" fmla="*/ 1041400 w 1041400"/>
              <a:gd name="connsiteY4" fmla="*/ 0 h 508000"/>
              <a:gd name="connsiteX0" fmla="*/ 0 w 1039019"/>
              <a:gd name="connsiteY0" fmla="*/ 505619 h 505619"/>
              <a:gd name="connsiteX1" fmla="*/ 142875 w 1039019"/>
              <a:gd name="connsiteY1" fmla="*/ 483394 h 505619"/>
              <a:gd name="connsiteX2" fmla="*/ 346075 w 1039019"/>
              <a:gd name="connsiteY2" fmla="*/ 404019 h 505619"/>
              <a:gd name="connsiteX3" fmla="*/ 611982 w 1039019"/>
              <a:gd name="connsiteY3" fmla="*/ 279401 h 505619"/>
              <a:gd name="connsiteX4" fmla="*/ 1039019 w 1039019"/>
              <a:gd name="connsiteY4" fmla="*/ 0 h 505619"/>
              <a:gd name="connsiteX0" fmla="*/ 0 w 1027113"/>
              <a:gd name="connsiteY0" fmla="*/ 505619 h 505619"/>
              <a:gd name="connsiteX1" fmla="*/ 142875 w 1027113"/>
              <a:gd name="connsiteY1" fmla="*/ 483394 h 505619"/>
              <a:gd name="connsiteX2" fmla="*/ 346075 w 1027113"/>
              <a:gd name="connsiteY2" fmla="*/ 404019 h 505619"/>
              <a:gd name="connsiteX3" fmla="*/ 611982 w 1027113"/>
              <a:gd name="connsiteY3" fmla="*/ 279401 h 505619"/>
              <a:gd name="connsiteX4" fmla="*/ 1027113 w 1027113"/>
              <a:gd name="connsiteY4" fmla="*/ 0 h 505619"/>
              <a:gd name="connsiteX0" fmla="*/ 0 w 1041400"/>
              <a:gd name="connsiteY0" fmla="*/ 503238 h 503238"/>
              <a:gd name="connsiteX1" fmla="*/ 142875 w 1041400"/>
              <a:gd name="connsiteY1" fmla="*/ 481013 h 503238"/>
              <a:gd name="connsiteX2" fmla="*/ 346075 w 1041400"/>
              <a:gd name="connsiteY2" fmla="*/ 401638 h 503238"/>
              <a:gd name="connsiteX3" fmla="*/ 611982 w 1041400"/>
              <a:gd name="connsiteY3" fmla="*/ 277020 h 503238"/>
              <a:gd name="connsiteX4" fmla="*/ 1041400 w 1041400"/>
              <a:gd name="connsiteY4" fmla="*/ 0 h 503238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11982 w 1031698"/>
              <a:gd name="connsiteY3" fmla="*/ 260527 h 486745"/>
              <a:gd name="connsiteX4" fmla="*/ 1031698 w 1031698"/>
              <a:gd name="connsiteY4" fmla="*/ 0 h 486745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24110 w 1031698"/>
              <a:gd name="connsiteY3" fmla="*/ 258170 h 486745"/>
              <a:gd name="connsiteX4" fmla="*/ 1031698 w 1031698"/>
              <a:gd name="connsiteY4" fmla="*/ 0 h 486745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21685 w 1031698"/>
              <a:gd name="connsiteY3" fmla="*/ 267595 h 486745"/>
              <a:gd name="connsiteX4" fmla="*/ 1031698 w 1031698"/>
              <a:gd name="connsiteY4" fmla="*/ 0 h 486745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46075 w 1031698"/>
              <a:gd name="connsiteY2" fmla="*/ 385145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2222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4454 w 1031698"/>
              <a:gd name="connsiteY3" fmla="*/ 281748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4454 w 1031698"/>
              <a:gd name="connsiteY3" fmla="*/ 277030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77030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2043 w 1031698"/>
              <a:gd name="connsiteY3" fmla="*/ 281748 h 493822"/>
              <a:gd name="connsiteX4" fmla="*/ 1031698 w 1031698"/>
              <a:gd name="connsiteY4" fmla="*/ 0 h 493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1698" h="493822">
                <a:moveTo>
                  <a:pt x="0" y="493822"/>
                </a:moveTo>
                <a:cubicBezTo>
                  <a:pt x="42598" y="491176"/>
                  <a:pt x="86803" y="480274"/>
                  <a:pt x="142875" y="464520"/>
                </a:cubicBezTo>
                <a:cubicBezTo>
                  <a:pt x="198947" y="448766"/>
                  <a:pt x="258238" y="429761"/>
                  <a:pt x="336433" y="399299"/>
                </a:cubicBezTo>
                <a:cubicBezTo>
                  <a:pt x="414628" y="368837"/>
                  <a:pt x="527493" y="330609"/>
                  <a:pt x="612043" y="281748"/>
                </a:cubicBezTo>
                <a:cubicBezTo>
                  <a:pt x="706235" y="216374"/>
                  <a:pt x="805479" y="59531"/>
                  <a:pt x="1031698" y="0"/>
                </a:cubicBezTo>
              </a:path>
            </a:pathLst>
          </a:cu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E342BC6-B353-CFC5-008E-4BDD5790EF6D}"/>
              </a:ext>
            </a:extLst>
          </p:cNvPr>
          <p:cNvCxnSpPr>
            <a:cxnSpLocks/>
          </p:cNvCxnSpPr>
          <p:nvPr/>
        </p:nvCxnSpPr>
        <p:spPr>
          <a:xfrm>
            <a:off x="6096000" y="-8642"/>
            <a:ext cx="0" cy="216129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A6D41D1E-490C-A429-0721-0A686D499768}"/>
              </a:ext>
            </a:extLst>
          </p:cNvPr>
          <p:cNvSpPr txBox="1"/>
          <p:nvPr/>
        </p:nvSpPr>
        <p:spPr>
          <a:xfrm>
            <a:off x="9065392" y="5337882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</a:t>
            </a:r>
            <a:r>
              <a:rPr lang="en-US" dirty="0">
                <a:solidFill>
                  <a:schemeClr val="accent2"/>
                </a:solidFill>
              </a:rPr>
              <a:t>v1.23</a:t>
            </a:r>
            <a:r>
              <a:rPr lang="en-US" dirty="0"/>
              <a:t> c1</a:t>
            </a:r>
          </a:p>
        </p:txBody>
      </p:sp>
    </p:spTree>
    <p:extLst>
      <p:ext uri="{BB962C8B-B14F-4D97-AF65-F5344CB8AC3E}">
        <p14:creationId xmlns:p14="http://schemas.microsoft.com/office/powerpoint/2010/main" val="36640201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DEEE3-35C0-E6F3-4FA4-8BE790AC466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410877-8CC8-71D4-03EE-3CE57B96B69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3837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188063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89108-95A6-32E2-27D7-F7F7CB8BC3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PREV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94D645-2D16-E6A9-FFFB-7908C85E040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4967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429A8CE-EC8D-EEDB-B4D8-19C6270539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775" y="4006850"/>
            <a:ext cx="3517900" cy="2654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4D70BFC-6EDF-6A89-50C2-4153BD9C7E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775" y="906556"/>
            <a:ext cx="3594100" cy="26543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858BEA2-EB99-EB03-CAF0-8836F610A0A0}"/>
              </a:ext>
            </a:extLst>
          </p:cNvPr>
          <p:cNvSpPr txBox="1"/>
          <p:nvPr/>
        </p:nvSpPr>
        <p:spPr>
          <a:xfrm>
            <a:off x="2067610" y="537224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/>
              <a:t>06 04 260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8AF0677-0048-AE2B-B46A-E1AC4D443119}"/>
              </a:ext>
            </a:extLst>
          </p:cNvPr>
          <p:cNvSpPr txBox="1"/>
          <p:nvPr/>
        </p:nvSpPr>
        <p:spPr>
          <a:xfrm>
            <a:off x="2067610" y="3637518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07 04 260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3248488-68AA-3677-ED06-2965B61A26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7692" y="4006850"/>
            <a:ext cx="3517900" cy="26543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2B256D1-EB64-3E37-26E7-75C2CA8CB394}"/>
              </a:ext>
            </a:extLst>
          </p:cNvPr>
          <p:cNvSpPr txBox="1"/>
          <p:nvPr/>
        </p:nvSpPr>
        <p:spPr>
          <a:xfrm>
            <a:off x="6001998" y="366425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07 04 240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FFDC5507-A931-D4DD-E54B-73259046B0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95677" y="4006850"/>
            <a:ext cx="3517900" cy="26543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742075FD-878E-A000-7516-3F0631213825}"/>
              </a:ext>
            </a:extLst>
          </p:cNvPr>
          <p:cNvSpPr txBox="1"/>
          <p:nvPr/>
        </p:nvSpPr>
        <p:spPr>
          <a:xfrm>
            <a:off x="9864856" y="3637518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07 04 220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EF87362B-B479-BD3F-14A0-43E0AC925E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82115" y="906556"/>
            <a:ext cx="3517900" cy="265430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835FAE8F-1060-49CA-66D8-AFF9A44C8001}"/>
              </a:ext>
            </a:extLst>
          </p:cNvPr>
          <p:cNvSpPr txBox="1"/>
          <p:nvPr/>
        </p:nvSpPr>
        <p:spPr>
          <a:xfrm>
            <a:off x="6001998" y="550591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06 04 240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6803F02E-02A6-4E7E-93EC-7C83A1296A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39526" y="906556"/>
            <a:ext cx="3517900" cy="2654300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35EB9581-7234-7417-3092-EE3F50867104}"/>
              </a:ext>
            </a:extLst>
          </p:cNvPr>
          <p:cNvSpPr txBox="1"/>
          <p:nvPr/>
        </p:nvSpPr>
        <p:spPr>
          <a:xfrm>
            <a:off x="9857138" y="53722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06 04 220</a:t>
            </a:r>
          </a:p>
        </p:txBody>
      </p:sp>
    </p:spTree>
    <p:extLst>
      <p:ext uri="{BB962C8B-B14F-4D97-AF65-F5344CB8AC3E}">
        <p14:creationId xmlns:p14="http://schemas.microsoft.com/office/powerpoint/2010/main" val="18832682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6B899AC-AA00-6195-F9D9-888B0286BA33}"/>
              </a:ext>
            </a:extLst>
          </p:cNvPr>
          <p:cNvSpPr txBox="1"/>
          <p:nvPr/>
        </p:nvSpPr>
        <p:spPr>
          <a:xfrm>
            <a:off x="1485464" y="424187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08 04 260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89554B-318A-482F-31BD-5532B8428DDB}"/>
              </a:ext>
            </a:extLst>
          </p:cNvPr>
          <p:cNvSpPr txBox="1"/>
          <p:nvPr/>
        </p:nvSpPr>
        <p:spPr>
          <a:xfrm>
            <a:off x="1485464" y="379840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09 04 260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4C88DF-1E09-F76B-241A-446B21697C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423" y="831850"/>
            <a:ext cx="3517900" cy="2654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83784D3-EB54-93A6-37E8-9B9F99B510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423" y="4167734"/>
            <a:ext cx="3517900" cy="26543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3A7FED-E39C-9990-8128-F3C130CC4CAA}"/>
              </a:ext>
            </a:extLst>
          </p:cNvPr>
          <p:cNvSpPr txBox="1"/>
          <p:nvPr/>
        </p:nvSpPr>
        <p:spPr>
          <a:xfrm>
            <a:off x="5343463" y="424187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08 04 240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7D0E289-F57E-77D2-392E-786A86572571}"/>
              </a:ext>
            </a:extLst>
          </p:cNvPr>
          <p:cNvSpPr txBox="1"/>
          <p:nvPr/>
        </p:nvSpPr>
        <p:spPr>
          <a:xfrm>
            <a:off x="5343463" y="379840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09 04 240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793DDB5-ABED-14B1-C1F8-5BA68F3BB7CC}"/>
              </a:ext>
            </a:extLst>
          </p:cNvPr>
          <p:cNvSpPr txBox="1"/>
          <p:nvPr/>
        </p:nvSpPr>
        <p:spPr>
          <a:xfrm>
            <a:off x="9639051" y="424187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08 04 220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C955E0C-6C35-9D9D-A6F7-E6B79B54F0A9}"/>
              </a:ext>
            </a:extLst>
          </p:cNvPr>
          <p:cNvSpPr txBox="1"/>
          <p:nvPr/>
        </p:nvSpPr>
        <p:spPr>
          <a:xfrm>
            <a:off x="9639051" y="379840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09 04 220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4325308-9BBB-D969-68C4-AB2FF74258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7834" y="831850"/>
            <a:ext cx="3517900" cy="26543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542F36F-8227-500E-7BA1-6A86C48035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7834" y="4193489"/>
            <a:ext cx="3517900" cy="26543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7783761D-6752-6289-D87D-ACB9574120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97245" y="831850"/>
            <a:ext cx="3517900" cy="26543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18E1B9E9-0DBA-2988-7634-BE03500925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97245" y="4193489"/>
            <a:ext cx="35179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9666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CBCC982-CF2C-4368-8DA8-E6FB3DA7A146}"/>
              </a:ext>
            </a:extLst>
          </p:cNvPr>
          <p:cNvSpPr txBox="1"/>
          <p:nvPr/>
        </p:nvSpPr>
        <p:spPr>
          <a:xfrm>
            <a:off x="1652650" y="69188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10 04 260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70BB4E-4FA0-5FF0-2BB0-E4FFC83B7DE6}"/>
              </a:ext>
            </a:extLst>
          </p:cNvPr>
          <p:cNvSpPr txBox="1"/>
          <p:nvPr/>
        </p:nvSpPr>
        <p:spPr>
          <a:xfrm>
            <a:off x="5510649" y="69188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10 04 240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BF01BE-35D3-D973-F338-C29D1F6915F7}"/>
              </a:ext>
            </a:extLst>
          </p:cNvPr>
          <p:cNvSpPr txBox="1"/>
          <p:nvPr/>
        </p:nvSpPr>
        <p:spPr>
          <a:xfrm>
            <a:off x="9806237" y="69188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10 04 220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EE01F53-D16B-534C-C94A-325C286EEBE3}"/>
              </a:ext>
            </a:extLst>
          </p:cNvPr>
          <p:cNvSpPr txBox="1"/>
          <p:nvPr/>
        </p:nvSpPr>
        <p:spPr>
          <a:xfrm>
            <a:off x="3351554" y="1855943"/>
            <a:ext cx="6454683" cy="3693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/>
              <a:t>All stretched longer than given box size (150*0.6 = 90)</a:t>
            </a:r>
          </a:p>
        </p:txBody>
      </p:sp>
    </p:spTree>
    <p:extLst>
      <p:ext uri="{BB962C8B-B14F-4D97-AF65-F5344CB8AC3E}">
        <p14:creationId xmlns:p14="http://schemas.microsoft.com/office/powerpoint/2010/main" val="6468719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0AA7037-2997-9CD1-4A28-82464D0646B4}"/>
              </a:ext>
            </a:extLst>
          </p:cNvPr>
          <p:cNvSpPr txBox="1"/>
          <p:nvPr/>
        </p:nvSpPr>
        <p:spPr>
          <a:xfrm>
            <a:off x="736601" y="205815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04 03 260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BE2485-12BD-5D4E-156D-A5594CC74D63}"/>
              </a:ext>
            </a:extLst>
          </p:cNvPr>
          <p:cNvSpPr txBox="1"/>
          <p:nvPr/>
        </p:nvSpPr>
        <p:spPr>
          <a:xfrm>
            <a:off x="5707530" y="205815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04 03 240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57FE4B5-2B78-420A-A15A-8EA515B19082}"/>
              </a:ext>
            </a:extLst>
          </p:cNvPr>
          <p:cNvSpPr txBox="1"/>
          <p:nvPr/>
        </p:nvSpPr>
        <p:spPr>
          <a:xfrm>
            <a:off x="10167969" y="205815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04 03 220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5DF3D3E-1F25-13AB-487A-1497CE0B278F}"/>
              </a:ext>
            </a:extLst>
          </p:cNvPr>
          <p:cNvSpPr txBox="1"/>
          <p:nvPr/>
        </p:nvSpPr>
        <p:spPr>
          <a:xfrm>
            <a:off x="697257" y="365886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05 03 260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3AC59F-4A0C-38A2-E31C-48D504A4C001}"/>
              </a:ext>
            </a:extLst>
          </p:cNvPr>
          <p:cNvSpPr txBox="1"/>
          <p:nvPr/>
        </p:nvSpPr>
        <p:spPr>
          <a:xfrm>
            <a:off x="5668186" y="365886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05 03 240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03DD75-1400-29AD-A30F-A8A0980CDA8B}"/>
              </a:ext>
            </a:extLst>
          </p:cNvPr>
          <p:cNvSpPr txBox="1"/>
          <p:nvPr/>
        </p:nvSpPr>
        <p:spPr>
          <a:xfrm>
            <a:off x="10128625" y="365886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05 03 220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EC85C1-436F-188D-6CEF-2E429FCDF8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8869" y="591582"/>
            <a:ext cx="3517900" cy="2654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BCD96CA-4851-B8CE-C1A5-BD5D49975F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8520" y="591582"/>
            <a:ext cx="3517900" cy="26543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92138FC-7736-8420-9F2D-56C5614B28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808" y="591582"/>
            <a:ext cx="3517900" cy="26543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121734C-B8AD-C32F-8F67-0A5E9F31C8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78869" y="4028195"/>
            <a:ext cx="3517900" cy="26543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996738E-B079-13E6-CBDA-0B68CDB1A8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89557" y="4056316"/>
            <a:ext cx="3517900" cy="26543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BEAB8BB-F438-D8AA-A098-1A66632A6E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2914" y="4028195"/>
            <a:ext cx="35179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50660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0AA7037-2997-9CD1-4A28-82464D0646B4}"/>
              </a:ext>
            </a:extLst>
          </p:cNvPr>
          <p:cNvSpPr txBox="1"/>
          <p:nvPr/>
        </p:nvSpPr>
        <p:spPr>
          <a:xfrm>
            <a:off x="931832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07 03 260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BE2485-12BD-5D4E-156D-A5594CC74D63}"/>
              </a:ext>
            </a:extLst>
          </p:cNvPr>
          <p:cNvSpPr txBox="1"/>
          <p:nvPr/>
        </p:nvSpPr>
        <p:spPr>
          <a:xfrm>
            <a:off x="5902761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07 03 240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57FE4B5-2B78-420A-A15A-8EA515B19082}"/>
              </a:ext>
            </a:extLst>
          </p:cNvPr>
          <p:cNvSpPr txBox="1"/>
          <p:nvPr/>
        </p:nvSpPr>
        <p:spPr>
          <a:xfrm>
            <a:off x="10363200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07 03 220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DD75629-B94B-C0FE-FBCE-2C86B8D6B5B0}"/>
              </a:ext>
            </a:extLst>
          </p:cNvPr>
          <p:cNvSpPr txBox="1"/>
          <p:nvPr/>
        </p:nvSpPr>
        <p:spPr>
          <a:xfrm>
            <a:off x="931832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06 03 260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0B64F2-2A72-634F-5B89-0B19A6E8D460}"/>
              </a:ext>
            </a:extLst>
          </p:cNvPr>
          <p:cNvSpPr txBox="1"/>
          <p:nvPr/>
        </p:nvSpPr>
        <p:spPr>
          <a:xfrm>
            <a:off x="5902761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06 03 240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5E025C-ED31-1556-EF0C-CD3946E963FE}"/>
              </a:ext>
            </a:extLst>
          </p:cNvPr>
          <p:cNvSpPr txBox="1"/>
          <p:nvPr/>
        </p:nvSpPr>
        <p:spPr>
          <a:xfrm>
            <a:off x="10363200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</a:t>
            </a:r>
            <a:r>
              <a:rPr lang="en-US"/>
              <a:t>03 220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11DC760-22B5-8D4E-9306-1F06E79923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4250" y="482244"/>
            <a:ext cx="3517900" cy="2654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F7910A8-4EDA-A6C3-95F6-25C58C98C8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2834" y="482244"/>
            <a:ext cx="3517900" cy="26543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FE15667-A5C1-72AE-C3C2-4A2AD198D6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701" y="482244"/>
            <a:ext cx="3517900" cy="26543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54B5711-3F45-E886-8896-6121ACF2D5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99270" y="3932144"/>
            <a:ext cx="3517900" cy="26543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FCD9FFD-1571-7A35-97EC-7592355BC9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2834" y="3932144"/>
            <a:ext cx="3517900" cy="26543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A4C53AB-5EB3-9C09-1071-6A2E5B54AE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8701" y="3932144"/>
            <a:ext cx="35179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3461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67F037B-7317-8010-44F1-2186FAD95AEC}"/>
              </a:ext>
            </a:extLst>
          </p:cNvPr>
          <p:cNvGrpSpPr/>
          <p:nvPr/>
        </p:nvGrpSpPr>
        <p:grpSpPr>
          <a:xfrm>
            <a:off x="5098211" y="4674950"/>
            <a:ext cx="6783238" cy="1256843"/>
            <a:chOff x="493940" y="5297117"/>
            <a:chExt cx="5694590" cy="1055131"/>
          </a:xfrm>
        </p:grpSpPr>
        <p:pic>
          <p:nvPicPr>
            <p:cNvPr id="3" name="Picture 4">
              <a:extLst>
                <a:ext uri="{FF2B5EF4-FFF2-40B4-BE49-F238E27FC236}">
                  <a16:creationId xmlns:a16="http://schemas.microsoft.com/office/drawing/2014/main" id="{68777A9F-9801-A93B-0ECC-13E2AC2D7C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3940" y="5297117"/>
              <a:ext cx="5694590" cy="10551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8">
              <a:extLst>
                <a:ext uri="{FF2B5EF4-FFF2-40B4-BE49-F238E27FC236}">
                  <a16:creationId xmlns:a16="http://schemas.microsoft.com/office/drawing/2014/main" id="{6CB84C71-84A4-F0EF-BA87-CD5DAF5520A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49" r="4863"/>
            <a:stretch/>
          </p:blipFill>
          <p:spPr bwMode="auto">
            <a:xfrm>
              <a:off x="493940" y="5533666"/>
              <a:ext cx="5602060" cy="531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E88DB087-DA8F-CFBA-99C5-B3727B51AE41}"/>
              </a:ext>
            </a:extLst>
          </p:cNvPr>
          <p:cNvGrpSpPr/>
          <p:nvPr/>
        </p:nvGrpSpPr>
        <p:grpSpPr>
          <a:xfrm>
            <a:off x="4987991" y="1163820"/>
            <a:ext cx="6783239" cy="1256843"/>
            <a:chOff x="3554185" y="5134619"/>
            <a:chExt cx="8564336" cy="1586856"/>
          </a:xfrm>
        </p:grpSpPr>
        <p:pic>
          <p:nvPicPr>
            <p:cNvPr id="7" name="Picture 4">
              <a:extLst>
                <a:ext uri="{FF2B5EF4-FFF2-40B4-BE49-F238E27FC236}">
                  <a16:creationId xmlns:a16="http://schemas.microsoft.com/office/drawing/2014/main" id="{584704AA-5639-6788-325E-CC3F754080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4185" y="5134619"/>
              <a:ext cx="8564336" cy="15868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10">
              <a:extLst>
                <a:ext uri="{FF2B5EF4-FFF2-40B4-BE49-F238E27FC236}">
                  <a16:creationId xmlns:a16="http://schemas.microsoft.com/office/drawing/2014/main" id="{FBBD8687-5FD2-62A9-F3DE-F15DC4BF680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70" r="4505"/>
            <a:stretch/>
          </p:blipFill>
          <p:spPr bwMode="auto">
            <a:xfrm>
              <a:off x="3554185" y="5510146"/>
              <a:ext cx="8430987" cy="8104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C6A3403F-5DDC-1E5E-CF7A-D8CA732914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551" y="4106332"/>
            <a:ext cx="4156476" cy="23940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B6B7B25-7035-CFF9-50C3-675F889EC1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551" y="957403"/>
            <a:ext cx="4213394" cy="187403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E8CA0D8-1BE0-46A0-61E4-7B288B2CEAA2}"/>
              </a:ext>
            </a:extLst>
          </p:cNvPr>
          <p:cNvCxnSpPr>
            <a:cxnSpLocks/>
          </p:cNvCxnSpPr>
          <p:nvPr/>
        </p:nvCxnSpPr>
        <p:spPr>
          <a:xfrm>
            <a:off x="0" y="3429000"/>
            <a:ext cx="12192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CE971EF-27D4-BF2B-5477-45A2364948A7}"/>
              </a:ext>
            </a:extLst>
          </p:cNvPr>
          <p:cNvSpPr txBox="1"/>
          <p:nvPr/>
        </p:nvSpPr>
        <p:spPr>
          <a:xfrm>
            <a:off x="4698808" y="182523"/>
            <a:ext cx="1926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Corrected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FC2C645-75BF-E6C3-CEA9-4E3F2E31767D}"/>
              </a:ext>
            </a:extLst>
          </p:cNvPr>
          <p:cNvSpPr txBox="1"/>
          <p:nvPr/>
        </p:nvSpPr>
        <p:spPr>
          <a:xfrm>
            <a:off x="4698808" y="3556323"/>
            <a:ext cx="1926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Previous</a:t>
            </a:r>
          </a:p>
        </p:txBody>
      </p:sp>
    </p:spTree>
    <p:extLst>
      <p:ext uri="{BB962C8B-B14F-4D97-AF65-F5344CB8AC3E}">
        <p14:creationId xmlns:p14="http://schemas.microsoft.com/office/powerpoint/2010/main" val="321652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0D631D1-A33D-11B5-B137-439A30633540}"/>
              </a:ext>
            </a:extLst>
          </p:cNvPr>
          <p:cNvSpPr txBox="1"/>
          <p:nvPr/>
        </p:nvSpPr>
        <p:spPr>
          <a:xfrm>
            <a:off x="931832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05 05 260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8D34E2-E5CD-37F2-AB7F-87C70CA66F4A}"/>
              </a:ext>
            </a:extLst>
          </p:cNvPr>
          <p:cNvSpPr txBox="1"/>
          <p:nvPr/>
        </p:nvSpPr>
        <p:spPr>
          <a:xfrm>
            <a:off x="5902761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05 05 240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BB5A24-E0C0-9D8A-DDC0-2537808DE244}"/>
              </a:ext>
            </a:extLst>
          </p:cNvPr>
          <p:cNvSpPr txBox="1"/>
          <p:nvPr/>
        </p:nvSpPr>
        <p:spPr>
          <a:xfrm>
            <a:off x="10363200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05 05 220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BBCF28-1D1A-3EF3-CC38-69EBD0101811}"/>
              </a:ext>
            </a:extLst>
          </p:cNvPr>
          <p:cNvSpPr txBox="1"/>
          <p:nvPr/>
        </p:nvSpPr>
        <p:spPr>
          <a:xfrm>
            <a:off x="931832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04 05 260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B58565-9DC2-053E-841A-FDF2DC27ECF0}"/>
              </a:ext>
            </a:extLst>
          </p:cNvPr>
          <p:cNvSpPr txBox="1"/>
          <p:nvPr/>
        </p:nvSpPr>
        <p:spPr>
          <a:xfrm>
            <a:off x="5902761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04 05 240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BB5248-5D6D-C5E8-E484-40F746BB0160}"/>
              </a:ext>
            </a:extLst>
          </p:cNvPr>
          <p:cNvSpPr txBox="1"/>
          <p:nvPr/>
        </p:nvSpPr>
        <p:spPr>
          <a:xfrm>
            <a:off x="10363200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04 05 220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9F681A9-280D-6F96-5D58-1C6F11DFC2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122" y="482244"/>
            <a:ext cx="3777414" cy="285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3A239CC-9714-3ED8-205A-8EC7584FA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7293" y="482243"/>
            <a:ext cx="3777414" cy="285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A2D1A6D-E348-5E87-0240-894F303D89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33" y="482242"/>
            <a:ext cx="3777414" cy="285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892E248A-B409-E081-68C6-EBBABB18F4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33" y="3800741"/>
            <a:ext cx="3777414" cy="285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F7872B73-82C1-092A-B050-C0785332A7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122" y="3888163"/>
            <a:ext cx="3889709" cy="294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818708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4A7CCA5-ECF0-8052-0786-C643323DF650}"/>
              </a:ext>
            </a:extLst>
          </p:cNvPr>
          <p:cNvSpPr txBox="1"/>
          <p:nvPr/>
        </p:nvSpPr>
        <p:spPr>
          <a:xfrm>
            <a:off x="931832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07 05 260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8FA683-F9A0-4D47-2C0D-61321642E019}"/>
              </a:ext>
            </a:extLst>
          </p:cNvPr>
          <p:cNvSpPr txBox="1"/>
          <p:nvPr/>
        </p:nvSpPr>
        <p:spPr>
          <a:xfrm>
            <a:off x="5902761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07 05 240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6C06CC-250A-FA54-D453-4B2CF9F6AFB1}"/>
              </a:ext>
            </a:extLst>
          </p:cNvPr>
          <p:cNvSpPr txBox="1"/>
          <p:nvPr/>
        </p:nvSpPr>
        <p:spPr>
          <a:xfrm>
            <a:off x="10363200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07 05 220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5F8213-A5B0-C703-3508-3A99FE169531}"/>
              </a:ext>
            </a:extLst>
          </p:cNvPr>
          <p:cNvSpPr txBox="1"/>
          <p:nvPr/>
        </p:nvSpPr>
        <p:spPr>
          <a:xfrm>
            <a:off x="931832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06 05 260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4E573E-50CE-C5BA-55BB-CD22FE9C4795}"/>
              </a:ext>
            </a:extLst>
          </p:cNvPr>
          <p:cNvSpPr txBox="1"/>
          <p:nvPr/>
        </p:nvSpPr>
        <p:spPr>
          <a:xfrm>
            <a:off x="5902761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06 05 240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F49E84-3AF4-905F-EA46-D114456B9191}"/>
              </a:ext>
            </a:extLst>
          </p:cNvPr>
          <p:cNvSpPr txBox="1"/>
          <p:nvPr/>
        </p:nvSpPr>
        <p:spPr>
          <a:xfrm>
            <a:off x="10363200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06 05 220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0B8CA5F-1E3D-4E7D-0823-62A8E2E17E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3764" y="482244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7623D9B-4683-1363-0E15-FD172323F1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1128" y="482244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E6DF2E-6E03-4336-8738-31E884C408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114" y="489854"/>
            <a:ext cx="3328236" cy="2517204"/>
          </a:xfrm>
          <a:prstGeom prst="rect">
            <a:avLst/>
          </a:prstGeom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9832D12-2749-D7C9-B675-CDA7790EE7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114" y="4062316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023528C3-2D29-F131-CE1E-F733991C8E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1128" y="4062316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C5EE4768-A9A0-A459-45D9-62C25B469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3803" y="4025463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500314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4B3D408-169B-3C17-5FD2-805B4ED1F6F9}"/>
              </a:ext>
            </a:extLst>
          </p:cNvPr>
          <p:cNvSpPr txBox="1"/>
          <p:nvPr/>
        </p:nvSpPr>
        <p:spPr>
          <a:xfrm>
            <a:off x="402443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04 06 260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2D25A8-FDC1-11E4-5C42-8C56943FC66E}"/>
              </a:ext>
            </a:extLst>
          </p:cNvPr>
          <p:cNvSpPr txBox="1"/>
          <p:nvPr/>
        </p:nvSpPr>
        <p:spPr>
          <a:xfrm>
            <a:off x="5373372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04 06 240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6B6C62-DD09-170D-01F7-B07B26866A8C}"/>
              </a:ext>
            </a:extLst>
          </p:cNvPr>
          <p:cNvSpPr txBox="1"/>
          <p:nvPr/>
        </p:nvSpPr>
        <p:spPr>
          <a:xfrm>
            <a:off x="9833811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04 06 220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043183-8050-6296-C2E8-C2CB3BA5735B}"/>
              </a:ext>
            </a:extLst>
          </p:cNvPr>
          <p:cNvSpPr txBox="1"/>
          <p:nvPr/>
        </p:nvSpPr>
        <p:spPr>
          <a:xfrm>
            <a:off x="402443" y="3429000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05 06 260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765D5A-B3C7-9EE1-0216-F806BE74B0D7}"/>
              </a:ext>
            </a:extLst>
          </p:cNvPr>
          <p:cNvSpPr txBox="1"/>
          <p:nvPr/>
        </p:nvSpPr>
        <p:spPr>
          <a:xfrm>
            <a:off x="5277158" y="3432829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05 06 240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CCC87D-4B5F-801C-3DBA-65E174B6525C}"/>
              </a:ext>
            </a:extLst>
          </p:cNvPr>
          <p:cNvSpPr txBox="1"/>
          <p:nvPr/>
        </p:nvSpPr>
        <p:spPr>
          <a:xfrm>
            <a:off x="9833811" y="3429000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05 06 220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3357C54-3EDF-FAB3-0386-25CAEE5F46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5331" y="715705"/>
            <a:ext cx="3081337" cy="2378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CAC5DF9-756A-08DC-37B9-F3C40EDE75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274" y="774448"/>
            <a:ext cx="3081337" cy="2378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430E7A9-8F6C-BF4F-FAF6-AE4A3C5CEC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181" y="715705"/>
            <a:ext cx="3233546" cy="249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1067CA43-26BB-1C90-CABB-D2F8E673A3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274" y="4074494"/>
            <a:ext cx="3233546" cy="249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77B9A6C-8C9C-DB77-E399-E58B5C6D8F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180" y="3999508"/>
            <a:ext cx="3198746" cy="2469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4145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AE1F0747-60C3-4199-18D1-566290CFD546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B599C167-C824-43D1-1354-26BAEF86C5A4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06 06 260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E1ADE55-5323-A47F-B6BA-889C42394C76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06 06 240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9639BF3-8358-71D7-D113-EE6C791755CE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06 06 220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00E377C-EDF2-C36E-336A-D4F749F0088E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07 06 260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5F22FF2-031C-B824-D453-2E981C074843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07 06 240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45878B7-051C-926F-3FCB-BAAD456545DB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07 06 220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9C16EE45-50F4-A777-1507-846D32C5DC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9400" y="653454"/>
            <a:ext cx="3394845" cy="2620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973A8D60-1ED3-ABF4-2202-8206D23184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3653" y="653454"/>
            <a:ext cx="3394846" cy="2620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E6C735DE-C0A7-BB68-A6A2-FE28DF98BD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753" y="653452"/>
            <a:ext cx="3394848" cy="2620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8F6AAD8C-CBE2-4F34-DEB4-8AC65B9D25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9397" y="3953500"/>
            <a:ext cx="3394848" cy="2620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7C3D41DE-B727-F443-D647-E878E2DFBC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3653" y="3912849"/>
            <a:ext cx="3394846" cy="2620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6ED9511E-72BE-A62B-BB56-C1E6039315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753" y="3798332"/>
            <a:ext cx="3394848" cy="2620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190413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5CBBCB1D-DA3E-7B67-70C9-DE8EC178F9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1368" y="681317"/>
            <a:ext cx="3424212" cy="2643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933A28A3-894E-3933-1CEC-0BE65DDADDC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314ABB1-1170-F182-39D6-3566A35E579D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05 07 260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02B495E-AF07-0F49-E278-E0170691F25C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05 07 240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0CB6639-86D5-BB8C-CD6E-23A240D35956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05 07 220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007F6B6-4509-AC27-1D6E-C623DA252D4C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06 07 260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D538E70-F3E3-6AAB-F217-A75C834510D8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06 07 240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C704112-5CCF-D702-0DFE-8DA447DEACF0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06 07 220</a:t>
              </a:r>
            </a:p>
          </p:txBody>
        </p:sp>
      </p:grpSp>
      <p:pic>
        <p:nvPicPr>
          <p:cNvPr id="2052" name="Picture 4">
            <a:extLst>
              <a:ext uri="{FF2B5EF4-FFF2-40B4-BE49-F238E27FC236}">
                <a16:creationId xmlns:a16="http://schemas.microsoft.com/office/drawing/2014/main" id="{28D89431-39B1-4D83-B20E-FCD48C1D12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3971" y="757039"/>
            <a:ext cx="3424211" cy="2643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582B97F-BAC9-CD05-78A6-006B56E25B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74" y="757039"/>
            <a:ext cx="3424213" cy="2643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170393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FDE1044-D79E-0BC9-FC4F-CCB785EDC631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17B2FC2-ACFC-68E9-6E62-018A38980225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07 07 260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56B8EAC-AB7C-99DD-3181-7F751035C37E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07 07 240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D7FD586-038F-A5B1-64FF-0C6F22702C7A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07 07 220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20970DA-86D9-239D-B4E3-0EDDF35D78EB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08 07 260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570EC5E-F4C5-272A-54D4-465821892917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08 07 240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A6446D4-5B58-DC7E-E7B4-FF1721D8B2DE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08 07 220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865AF41A-8A7D-27AD-6D66-67D4236A6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6263" y="3861055"/>
            <a:ext cx="3882709" cy="2996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ED2C80F-22ED-A5DE-0A72-AF38468DC7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2811" y="3861054"/>
            <a:ext cx="3882709" cy="2996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7A853646-B2BA-DAF1-6E89-7D345D59E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898" y="3798332"/>
            <a:ext cx="3882709" cy="2996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535556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06 09 260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06 09 240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06 09 220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07 09 260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07 09 240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07 09 220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4818967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08 09 260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08 09 240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08 09 220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09 09 260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09 09 240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09 09 220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DAA05450-BAB6-3667-DA5A-473A2A7528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5697" y="4011074"/>
            <a:ext cx="3521283" cy="2717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5DBD36AC-70B6-2595-EBDB-A838FB8A7F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9357" y="3999650"/>
            <a:ext cx="3521285" cy="2717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68F7BB65-978A-07A0-74A9-C2AFBB99E3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5694" y="498286"/>
            <a:ext cx="3521286" cy="271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B7AE0C96-AE50-3ABC-B3AF-F4A77B4CA2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9354" y="517365"/>
            <a:ext cx="3521288" cy="271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14EE28EA-EE27-E41B-AF2F-34FA2A4C4B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020" y="517365"/>
            <a:ext cx="3521285" cy="2717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635876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5A49FA-FE14-09A5-F261-E31E1B9EB010}"/>
              </a:ext>
            </a:extLst>
          </p:cNvPr>
          <p:cNvSpPr txBox="1"/>
          <p:nvPr/>
        </p:nvSpPr>
        <p:spPr>
          <a:xfrm>
            <a:off x="402443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10 09 260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9D32C1-EF01-6F19-2847-0465BD547108}"/>
              </a:ext>
            </a:extLst>
          </p:cNvPr>
          <p:cNvSpPr txBox="1"/>
          <p:nvPr/>
        </p:nvSpPr>
        <p:spPr>
          <a:xfrm>
            <a:off x="5373372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10 09 240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F07378-5FEC-51FB-FA5B-BA2FB65C7880}"/>
              </a:ext>
            </a:extLst>
          </p:cNvPr>
          <p:cNvSpPr txBox="1"/>
          <p:nvPr/>
        </p:nvSpPr>
        <p:spPr>
          <a:xfrm>
            <a:off x="9833811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10 09 220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D3DC36F-F202-B61B-1133-3A953B4DDC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0973" y="720389"/>
            <a:ext cx="3397281" cy="2622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07CD5E9F-7B50-1E68-5D71-E86B94F80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6959" y="741870"/>
            <a:ext cx="3341625" cy="2579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5DE8606B-9E7C-8863-3CEB-5DBFC85AF7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377" y="741871"/>
            <a:ext cx="3341625" cy="2579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120715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1.0 1.0 2.6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1.0 1.0 2.8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1.0 1.0 3.0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1.2 1.0 2.6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1.2 1.0 2.8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1.2 1.0 3.0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5240911C-D0A4-2238-3BAD-D311E2462E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577" y="680228"/>
            <a:ext cx="3305624" cy="2551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40375453-B6D3-5883-0528-2825712855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8370" y="680227"/>
            <a:ext cx="3305624" cy="2551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C25FD497-4D9A-CCF8-CBF7-8B64DA5749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58" y="3995593"/>
            <a:ext cx="3305627" cy="255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25905548-1FF6-3F3D-65D2-9E9997F7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5786" y="3995592"/>
            <a:ext cx="3305627" cy="255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175832E8-424E-B81A-5C73-00665AB192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577" y="3995592"/>
            <a:ext cx="3305628" cy="2551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8293A63-C1A2-8F59-3334-5B47CB071F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99" y="813136"/>
            <a:ext cx="3215016" cy="2551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20352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32583-BE3A-3CD8-6B4A-00246C6018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Initial sweep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FAC1FE81-EE35-7191-DE5A-596AB9964F1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b10, b15, b20; chi 2.6</a:t>
            </a:r>
          </a:p>
          <a:p>
            <a:r>
              <a:rPr lang="en-US" dirty="0"/>
              <a:t>v0 = x b^3 (b/d ratio)</a:t>
            </a:r>
          </a:p>
        </p:txBody>
      </p:sp>
    </p:spTree>
    <p:extLst>
      <p:ext uri="{BB962C8B-B14F-4D97-AF65-F5344CB8AC3E}">
        <p14:creationId xmlns:p14="http://schemas.microsoft.com/office/powerpoint/2010/main" val="404537989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1.4 1.0 2.6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1.4 1.0 2.8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1.4 1.0 3.0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1.0 1.2 2.6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1.0 1.2 2.8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1.0 1.2 3.0</a:t>
              </a:r>
            </a:p>
          </p:txBody>
        </p:sp>
      </p:grpSp>
      <p:pic>
        <p:nvPicPr>
          <p:cNvPr id="4098" name="Picture 2">
            <a:extLst>
              <a:ext uri="{FF2B5EF4-FFF2-40B4-BE49-F238E27FC236}">
                <a16:creationId xmlns:a16="http://schemas.microsoft.com/office/drawing/2014/main" id="{BF1A673E-DA5F-5846-29E9-0FB59BF27E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207" y="639758"/>
            <a:ext cx="3430333" cy="2647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74A64A5E-C4DC-D2F1-7C00-1F600E849B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207" y="3816449"/>
            <a:ext cx="3430334" cy="2647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C78A2304-CE56-7CA2-4F50-AC8D85E80D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489" y="3798332"/>
            <a:ext cx="3430336" cy="2647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D7EF6A7E-0A56-A49D-8B85-587A43E9D9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0461" y="3816448"/>
            <a:ext cx="3430336" cy="2647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666922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1.2 1.2 2.6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1.2 1.2 2.8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1.2 1.2 3.0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1.4 1.2 2.6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1.4 1.2 2.8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1.4 1.2 3.0</a:t>
              </a:r>
            </a:p>
          </p:txBody>
        </p:sp>
      </p:grpSp>
      <p:pic>
        <p:nvPicPr>
          <p:cNvPr id="5122" name="Picture 2">
            <a:extLst>
              <a:ext uri="{FF2B5EF4-FFF2-40B4-BE49-F238E27FC236}">
                <a16:creationId xmlns:a16="http://schemas.microsoft.com/office/drawing/2014/main" id="{CDB8E33E-1B5C-69EA-CBE3-C146C31B1A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1743" y="592788"/>
            <a:ext cx="3266545" cy="2521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E0ADB9E9-CC3C-1075-21CE-1FFE571455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1886" y="592788"/>
            <a:ext cx="3266546" cy="2521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8D7F3E7B-A442-68E5-A3A9-CC7E68F7C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12" y="592788"/>
            <a:ext cx="3266546" cy="2521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784E19CA-060C-890F-EB4B-9CCB622F64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12" y="3956550"/>
            <a:ext cx="3266546" cy="2521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456283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1.0 1.4 2.6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1.0 1.4 2.8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1.0 1.4 3.0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1.2 1.4 2.6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1.2 1.4 2.8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1.2 1.4 3.0</a:t>
              </a:r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5277AB63-B192-F333-7501-FC00FF1EBC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7595" y="564704"/>
            <a:ext cx="3624806" cy="2797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B88AAC1-DC07-10E0-8770-5138BDFB51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8939" y="560875"/>
            <a:ext cx="3624805" cy="2797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5973B54-347E-26F4-1029-5A4986E297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599" y="560873"/>
            <a:ext cx="3624808" cy="2797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F37476A4-BEE8-9FC5-24F6-3D4E405338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7592" y="3878947"/>
            <a:ext cx="3624809" cy="2797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80FD7FBA-25FD-E1F0-B0F2-725D2C4FB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8935" y="3864749"/>
            <a:ext cx="3624809" cy="2797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>
            <a:extLst>
              <a:ext uri="{FF2B5EF4-FFF2-40B4-BE49-F238E27FC236}">
                <a16:creationId xmlns:a16="http://schemas.microsoft.com/office/drawing/2014/main" id="{42D43B97-3E96-6E09-BD3C-907C23665B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00" y="3791809"/>
            <a:ext cx="3719307" cy="2870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572733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9332"/>
            <a:chOff x="402443" y="128954"/>
            <a:chExt cx="11260168" cy="36933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1.4 1.4 2.6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1.4 1.4 2.8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1.4 1.4 3.0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8E56CA3F-41A3-438A-D1C4-C2A83DD776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31" y="638355"/>
            <a:ext cx="3519740" cy="2716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D1F4F0ED-8906-26C4-F256-C632503C6F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3863" y="638354"/>
            <a:ext cx="3519741" cy="2716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7ED00ACC-FBDA-D435-CE9F-2AEDEECAF6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3328" y="638354"/>
            <a:ext cx="3519741" cy="2716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22736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02DB769-4C79-FD10-27E4-2193562B1510}"/>
              </a:ext>
            </a:extLst>
          </p:cNvPr>
          <p:cNvSpPr txBox="1"/>
          <p:nvPr/>
        </p:nvSpPr>
        <p:spPr>
          <a:xfrm>
            <a:off x="914401" y="940398"/>
            <a:ext cx="1075764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Using excluded volume from Rubinstein Ch 3.1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Start with b = 0.5, 1.0, 1.5, 2.0, 5.0 nm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V0 = b^3 (spherical) (max flexible)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b^2 * d (cylindrical)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New options (09/03 code)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V0 = 4/3*pi*b^3 (b/d = 0.2387…) (Max flexible)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V1 = 1.00*b^3 (b/d = 1.0)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V2 = 0.50*b^3 (b/d = 2.0) (Rubinstein “flexible”)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V3 = 0.33*b^3 (b/d = 3.0) (Rubinstein “flexible”)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V4 = 0.15*b^3 (b/d = 6.5)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Rubinstein, pdf </a:t>
            </a:r>
            <a:r>
              <a:rPr lang="en-US" dirty="0" err="1"/>
              <a:t>pg</a:t>
            </a:r>
            <a:r>
              <a:rPr lang="en-US" dirty="0"/>
              <a:t> 108: b/d 2~3 for flexible,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PE, PEO: d = 0.8 nm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PS: d = 0.5 nm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CABA44-1FAD-0185-FBE0-ABED0B4B4E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2592" y="2558553"/>
            <a:ext cx="5273236" cy="1288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2666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b10 – thresh = 1e-04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28E1BB1-648D-BC94-14FB-DAD4A8751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359" y="828161"/>
            <a:ext cx="3799617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20CCC787-8770-11BA-08BA-7E7CA117C6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0381" y="798294"/>
            <a:ext cx="3799616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643AADED-21D0-0414-BAA7-A59E5D06D3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6339" y="3816384"/>
            <a:ext cx="3799616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D4CE53FB-78A7-3D1C-895C-E7A275A86B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2172" y="3816384"/>
            <a:ext cx="3799616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07FC3B4-BC49-F3B4-B1D3-DBF8AFEA1C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9976" y="813228"/>
            <a:ext cx="3799616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52078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FF6D8EE-D23E-012E-8CEF-C60493D52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b10 – </a:t>
            </a:r>
            <a:r>
              <a:rPr lang="en-US" sz="2400" b="1" dirty="0" err="1"/>
              <a:t>maxpoint</a:t>
            </a:r>
            <a:r>
              <a:rPr lang="en-US" sz="2400" b="1" dirty="0"/>
              <a:t> Gibbs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0916C91-067C-B8F5-A522-759061416C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373" y="623399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61B451E-D5DD-1138-4B65-326D1C810E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7272" y="623399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E74144D4-C95E-70A2-F018-CA307AB3FF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6611" y="3716743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90903562-E4A8-B106-437D-959506393A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0093" y="3764656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8B19753-75E6-50AC-6E5E-41C33F49F7E9}"/>
              </a:ext>
            </a:extLst>
          </p:cNvPr>
          <p:cNvSpPr/>
          <p:nvPr/>
        </p:nvSpPr>
        <p:spPr>
          <a:xfrm>
            <a:off x="8201250" y="466164"/>
            <a:ext cx="3903784" cy="288663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0084CC-A840-8028-4575-4C89DC91E2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8821" y="600684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56746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FF6D8EE-D23E-012E-8CEF-C60493D52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b10 – first moment Gibbs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3D047EE-6F7A-8A1F-EFDA-6A7F8AFEB6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7970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455D17BA-0EDC-C31A-4F6A-C21CBF7752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4509" y="577970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EBCE1EE3-0E73-0281-1D62-34809AAB53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7800" y="3666374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ADB9F32B-56EF-2A30-E3BC-4EB96DEFD1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1576" y="3666374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C1974BA-45C2-0124-D226-F2E7F5837E2E}"/>
              </a:ext>
            </a:extLst>
          </p:cNvPr>
          <p:cNvSpPr/>
          <p:nvPr/>
        </p:nvSpPr>
        <p:spPr>
          <a:xfrm>
            <a:off x="8004509" y="514474"/>
            <a:ext cx="3903784" cy="288663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D69FDC-16ED-E3AB-E5DA-5BFB83B85A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6325" y="609718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34614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6348</TotalTime>
  <Words>816</Words>
  <Application>Microsoft Office PowerPoint</Application>
  <PresentationFormat>Widescreen</PresentationFormat>
  <Paragraphs>198</Paragraphs>
  <Slides>53</Slides>
  <Notes>5</Notes>
  <HiddenSlides>19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7" baseType="lpstr">
      <vt:lpstr>Arial</vt:lpstr>
      <vt:lpstr>Calibri</vt:lpstr>
      <vt:lpstr>Calibri Light</vt:lpstr>
      <vt:lpstr>Office Theme</vt:lpstr>
      <vt:lpstr>P_update</vt:lpstr>
      <vt:lpstr>Incorrect </vt:lpstr>
      <vt:lpstr>Corrected - 20220722</vt:lpstr>
      <vt:lpstr>PowerPoint Presentation</vt:lpstr>
      <vt:lpstr>Initial sweep</vt:lpstr>
      <vt:lpstr>PowerPoint Presentation</vt:lpstr>
      <vt:lpstr>b10 – thresh = 1e-04</vt:lpstr>
      <vt:lpstr>b10 – maxpoint Gibbs</vt:lpstr>
      <vt:lpstr>b10 – first moment Gibbs</vt:lpstr>
      <vt:lpstr>b10</vt:lpstr>
      <vt:lpstr>B15 – thresh = 1e-04</vt:lpstr>
      <vt:lpstr>b15 - maxpt</vt:lpstr>
      <vt:lpstr>b15 - norm</vt:lpstr>
      <vt:lpstr>b15</vt:lpstr>
      <vt:lpstr>b20 – thresh = 1e-04</vt:lpstr>
      <vt:lpstr>b20 - maxpt</vt:lpstr>
      <vt:lpstr>b20 - norm</vt:lpstr>
      <vt:lpstr>b20</vt:lpstr>
      <vt:lpstr>V perturb</vt:lpstr>
      <vt:lpstr>PowerPoint Presentation</vt:lpstr>
      <vt:lpstr>PowerPoint Presentation</vt:lpstr>
      <vt:lpstr>PowerPoint Presentation</vt:lpstr>
      <vt:lpstr>PowerPoint Presentation</vt:lpstr>
      <vt:lpstr>Chi perturb</vt:lpstr>
      <vt:lpstr>PowerPoint Presentation</vt:lpstr>
      <vt:lpstr>PowerPoint Presentation</vt:lpstr>
      <vt:lpstr>PowerPoint Presentation</vt:lpstr>
      <vt:lpstr>PowerPoint Presentation</vt:lpstr>
      <vt:lpstr>Fine adjust</vt:lpstr>
      <vt:lpstr>PowerPoint Presentation</vt:lpstr>
      <vt:lpstr>PowerPoint Presentation</vt:lpstr>
      <vt:lpstr>Summary</vt:lpstr>
      <vt:lpstr>PowerPoint Presentation</vt:lpstr>
      <vt:lpstr>PREV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P_update</dc:title>
  <dc:creator>Takashi Yokokura</dc:creator>
  <cp:lastModifiedBy>Takashi Yokokura</cp:lastModifiedBy>
  <cp:revision>99</cp:revision>
  <dcterms:created xsi:type="dcterms:W3CDTF">2022-05-19T15:06:45Z</dcterms:created>
  <dcterms:modified xsi:type="dcterms:W3CDTF">2022-11-10T19:02:13Z</dcterms:modified>
</cp:coreProperties>
</file>